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firstSlideNum="4"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10688625" cx="7562850"/>
  <p:notesSz cx="6858000" cy="9144000"/>
  <p:embeddedFontLst>
    <p:embeddedFont>
      <p:font typeface="Tahoma"/>
      <p:regular r:id="rId38"/>
      <p:bold r:id="rId39"/>
    </p:embeddedFont>
    <p:embeddedFont>
      <p:font typeface="Century Schoolbook"/>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67">
          <p15:clr>
            <a:srgbClr val="A4A3A4"/>
          </p15:clr>
        </p15:guide>
        <p15:guide id="2" pos="2358">
          <p15:clr>
            <a:srgbClr val="A4A3A4"/>
          </p15:clr>
        </p15:guide>
      </p15:sldGuideLst>
    </p:ext>
    <p:ext uri="http://customooxmlschemas.google.com/">
      <go:slidesCustomData xmlns:go="http://customooxmlschemas.google.com/" r:id="rId44" roundtripDataSignature="AMtx7mjY+882Z3sLegzeTWUVjYR/D1SEl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C9FC1BB-6593-40FB-8485-2216CAE6FF06}">
  <a:tblStyle styleId="{0C9FC1BB-6593-40FB-8485-2216CAE6FF06}"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67" orient="horz"/>
        <p:guide pos="235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enturySchoolbook-regular.fntdata"/><Relationship Id="rId20" Type="http://schemas.openxmlformats.org/officeDocument/2006/relationships/slide" Target="slides/slide14.xml"/><Relationship Id="rId42" Type="http://schemas.openxmlformats.org/officeDocument/2006/relationships/font" Target="fonts/CenturySchoolbook-italic.fntdata"/><Relationship Id="rId41" Type="http://schemas.openxmlformats.org/officeDocument/2006/relationships/font" Target="fonts/CenturySchoolbook-bold.fntdata"/><Relationship Id="rId22" Type="http://schemas.openxmlformats.org/officeDocument/2006/relationships/slide" Target="slides/slide16.xml"/><Relationship Id="rId44" Type="http://customschemas.google.com/relationships/presentationmetadata" Target="metadata"/><Relationship Id="rId21" Type="http://schemas.openxmlformats.org/officeDocument/2006/relationships/slide" Target="slides/slide15.xml"/><Relationship Id="rId43" Type="http://schemas.openxmlformats.org/officeDocument/2006/relationships/font" Target="fonts/CenturySchoolbook-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Tahoma-bold.fntdata"/><Relationship Id="rId16" Type="http://schemas.openxmlformats.org/officeDocument/2006/relationships/slide" Target="slides/slide10.xml"/><Relationship Id="rId38" Type="http://schemas.openxmlformats.org/officeDocument/2006/relationships/font" Target="fonts/Tahoma-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336800" y="1143000"/>
            <a:ext cx="2184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2336800" y="1143000"/>
            <a:ext cx="2184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FF0000"/>
              </a:solidFill>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0:notes"/>
          <p:cNvSpPr/>
          <p:nvPr>
            <p:ph idx="2" type="sldImg"/>
          </p:nvPr>
        </p:nvSpPr>
        <p:spPr>
          <a:xfrm>
            <a:off x="2336800" y="1143000"/>
            <a:ext cx="2184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Phiên bản 1</a:t>
            </a:r>
            <a:endParaRPr/>
          </a:p>
        </p:txBody>
      </p:sp>
      <p:sp>
        <p:nvSpPr>
          <p:cNvPr id="318" name="Google Shape;31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1:notes"/>
          <p:cNvSpPr/>
          <p:nvPr>
            <p:ph idx="2" type="sldImg"/>
          </p:nvPr>
        </p:nvSpPr>
        <p:spPr>
          <a:xfrm>
            <a:off x="2336800" y="1143000"/>
            <a:ext cx="2184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2:notes"/>
          <p:cNvSpPr/>
          <p:nvPr>
            <p:ph idx="2" type="sldImg"/>
          </p:nvPr>
        </p:nvSpPr>
        <p:spPr>
          <a:xfrm>
            <a:off x="2336800" y="1143000"/>
            <a:ext cx="2184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346" name="Google Shape;34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3:notes"/>
          <p:cNvSpPr/>
          <p:nvPr>
            <p:ph idx="2" type="sldImg"/>
          </p:nvPr>
        </p:nvSpPr>
        <p:spPr>
          <a:xfrm>
            <a:off x="2336800" y="1143000"/>
            <a:ext cx="2184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359" name="Google Shape;35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4:notes"/>
          <p:cNvSpPr/>
          <p:nvPr>
            <p:ph idx="2" type="sldImg"/>
          </p:nvPr>
        </p:nvSpPr>
        <p:spPr>
          <a:xfrm>
            <a:off x="2336800" y="1143000"/>
            <a:ext cx="2184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Slide này cần lưu ý có 2 số</a:t>
            </a:r>
            <a:endParaRPr/>
          </a:p>
        </p:txBody>
      </p:sp>
      <p:sp>
        <p:nvSpPr>
          <p:cNvPr id="372" name="Google Shape;372;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5:notes"/>
          <p:cNvSpPr/>
          <p:nvPr>
            <p:ph idx="2" type="sldImg"/>
          </p:nvPr>
        </p:nvSpPr>
        <p:spPr>
          <a:xfrm>
            <a:off x="2336800" y="1143000"/>
            <a:ext cx="2184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Slide này cần lưu ý có 2 số</a:t>
            </a:r>
            <a:endParaRPr/>
          </a:p>
        </p:txBody>
      </p:sp>
      <p:sp>
        <p:nvSpPr>
          <p:cNvPr id="386" name="Google Shape;386;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16:notes"/>
          <p:cNvSpPr/>
          <p:nvPr>
            <p:ph idx="2" type="sldImg"/>
          </p:nvPr>
        </p:nvSpPr>
        <p:spPr>
          <a:xfrm>
            <a:off x="2336800" y="1143000"/>
            <a:ext cx="2184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17:notes"/>
          <p:cNvSpPr/>
          <p:nvPr>
            <p:ph idx="2" type="sldImg"/>
          </p:nvPr>
        </p:nvSpPr>
        <p:spPr>
          <a:xfrm>
            <a:off x="2336800" y="1143000"/>
            <a:ext cx="2184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Google Shape;416;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8:notes"/>
          <p:cNvSpPr/>
          <p:nvPr>
            <p:ph idx="2" type="sldImg"/>
          </p:nvPr>
        </p:nvSpPr>
        <p:spPr>
          <a:xfrm>
            <a:off x="2336800" y="1143000"/>
            <a:ext cx="2184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9:notes"/>
          <p:cNvSpPr/>
          <p:nvPr>
            <p:ph idx="2" type="sldImg"/>
          </p:nvPr>
        </p:nvSpPr>
        <p:spPr>
          <a:xfrm>
            <a:off x="2336800" y="1143000"/>
            <a:ext cx="2184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2336800" y="1143000"/>
            <a:ext cx="2184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0:notes"/>
          <p:cNvSpPr/>
          <p:nvPr>
            <p:ph idx="2" type="sldImg"/>
          </p:nvPr>
        </p:nvSpPr>
        <p:spPr>
          <a:xfrm>
            <a:off x="2336800" y="1143000"/>
            <a:ext cx="2184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1:notes"/>
          <p:cNvSpPr/>
          <p:nvPr>
            <p:ph idx="2" type="sldImg"/>
          </p:nvPr>
        </p:nvSpPr>
        <p:spPr>
          <a:xfrm>
            <a:off x="2336800" y="1143000"/>
            <a:ext cx="2184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22:notes"/>
          <p:cNvSpPr/>
          <p:nvPr>
            <p:ph idx="2" type="sldImg"/>
          </p:nvPr>
        </p:nvSpPr>
        <p:spPr>
          <a:xfrm>
            <a:off x="2336800" y="1143000"/>
            <a:ext cx="2184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23:notes"/>
          <p:cNvSpPr/>
          <p:nvPr>
            <p:ph idx="2" type="sldImg"/>
          </p:nvPr>
        </p:nvSpPr>
        <p:spPr>
          <a:xfrm>
            <a:off x="2336800" y="1143000"/>
            <a:ext cx="2184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24:notes"/>
          <p:cNvSpPr/>
          <p:nvPr>
            <p:ph idx="2" type="sldImg"/>
          </p:nvPr>
        </p:nvSpPr>
        <p:spPr>
          <a:xfrm>
            <a:off x="2336800" y="1143000"/>
            <a:ext cx="2184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 name="Google Shape;511;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25:notes"/>
          <p:cNvSpPr/>
          <p:nvPr>
            <p:ph idx="2" type="sldImg"/>
          </p:nvPr>
        </p:nvSpPr>
        <p:spPr>
          <a:xfrm>
            <a:off x="2336800" y="1143000"/>
            <a:ext cx="2184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4" name="Google Shape;52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26:notes"/>
          <p:cNvSpPr/>
          <p:nvPr>
            <p:ph idx="2" type="sldImg"/>
          </p:nvPr>
        </p:nvSpPr>
        <p:spPr>
          <a:xfrm>
            <a:off x="2336800" y="1143000"/>
            <a:ext cx="2184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27:notes"/>
          <p:cNvSpPr/>
          <p:nvPr>
            <p:ph idx="2" type="sldImg"/>
          </p:nvPr>
        </p:nvSpPr>
        <p:spPr>
          <a:xfrm>
            <a:off x="2336800" y="1143000"/>
            <a:ext cx="2184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28:notes"/>
          <p:cNvSpPr/>
          <p:nvPr>
            <p:ph idx="2" type="sldImg"/>
          </p:nvPr>
        </p:nvSpPr>
        <p:spPr>
          <a:xfrm>
            <a:off x="2336800" y="1143000"/>
            <a:ext cx="2184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29:notes"/>
          <p:cNvSpPr/>
          <p:nvPr>
            <p:ph idx="2" type="sldImg"/>
          </p:nvPr>
        </p:nvSpPr>
        <p:spPr>
          <a:xfrm>
            <a:off x="2336800" y="1143000"/>
            <a:ext cx="2184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2336800" y="1143000"/>
            <a:ext cx="2184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Thư ngỏ (Phiên bản 2)</a:t>
            </a:r>
            <a:endParaRPr/>
          </a:p>
        </p:txBody>
      </p:sp>
      <p:sp>
        <p:nvSpPr>
          <p:cNvPr id="101" name="Google Shape;10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30:notes"/>
          <p:cNvSpPr/>
          <p:nvPr>
            <p:ph idx="2" type="sldImg"/>
          </p:nvPr>
        </p:nvSpPr>
        <p:spPr>
          <a:xfrm>
            <a:off x="2336800" y="1143000"/>
            <a:ext cx="2184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2" name="Google Shape;582;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31:notes"/>
          <p:cNvSpPr/>
          <p:nvPr>
            <p:ph idx="2" type="sldImg"/>
          </p:nvPr>
        </p:nvSpPr>
        <p:spPr>
          <a:xfrm>
            <a:off x="2336800" y="1143000"/>
            <a:ext cx="2184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FF0000"/>
              </a:solidFill>
            </a:endParaRPr>
          </a:p>
        </p:txBody>
      </p:sp>
      <p:sp>
        <p:nvSpPr>
          <p:cNvPr id="595" name="Google Shape;595;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p:nvPr>
            <p:ph idx="2" type="sldImg"/>
          </p:nvPr>
        </p:nvSpPr>
        <p:spPr>
          <a:xfrm>
            <a:off x="2336800" y="1143000"/>
            <a:ext cx="2184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5:notes"/>
          <p:cNvSpPr/>
          <p:nvPr>
            <p:ph idx="2" type="sldImg"/>
          </p:nvPr>
        </p:nvSpPr>
        <p:spPr>
          <a:xfrm>
            <a:off x="2336800" y="1143000"/>
            <a:ext cx="2184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22" name="Google Shape;12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6:notes"/>
          <p:cNvSpPr/>
          <p:nvPr>
            <p:ph idx="2" type="sldImg"/>
          </p:nvPr>
        </p:nvSpPr>
        <p:spPr>
          <a:xfrm>
            <a:off x="2336800" y="1143000"/>
            <a:ext cx="2184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203" name="Google Shape;20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7:notes"/>
          <p:cNvSpPr/>
          <p:nvPr>
            <p:ph idx="2" type="sldImg"/>
          </p:nvPr>
        </p:nvSpPr>
        <p:spPr>
          <a:xfrm>
            <a:off x="2336800" y="1143000"/>
            <a:ext cx="2184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FF0000"/>
                </a:solidFill>
              </a:rPr>
              <a:t>Định dạng chữ cho phần nội dung:</a:t>
            </a:r>
            <a:endParaRPr/>
          </a:p>
          <a:p>
            <a:pPr indent="0" lvl="0" marL="0" rtl="0" algn="l">
              <a:spcBef>
                <a:spcPts val="0"/>
              </a:spcBef>
              <a:spcAft>
                <a:spcPts val="0"/>
              </a:spcAft>
              <a:buNone/>
            </a:pPr>
            <a:r>
              <a:rPr lang="en-US">
                <a:solidFill>
                  <a:srgbClr val="FF0000"/>
                </a:solidFill>
              </a:rPr>
              <a:t>Font: Tahoma, Regular</a:t>
            </a:r>
            <a:endParaRPr/>
          </a:p>
          <a:p>
            <a:pPr indent="0" lvl="0" marL="0" rtl="0" algn="l">
              <a:spcBef>
                <a:spcPts val="0"/>
              </a:spcBef>
              <a:spcAft>
                <a:spcPts val="0"/>
              </a:spcAft>
              <a:buNone/>
            </a:pPr>
            <a:r>
              <a:rPr lang="en-US">
                <a:solidFill>
                  <a:srgbClr val="FF0000"/>
                </a:solidFill>
              </a:rPr>
              <a:t>Size: 12</a:t>
            </a:r>
            <a:endParaRPr/>
          </a:p>
          <a:p>
            <a:pPr indent="0" lvl="0" marL="0" rtl="0" algn="l">
              <a:spcBef>
                <a:spcPts val="0"/>
              </a:spcBef>
              <a:spcAft>
                <a:spcPts val="0"/>
              </a:spcAft>
              <a:buNone/>
            </a:pPr>
            <a:r>
              <a:rPr lang="en-US">
                <a:solidFill>
                  <a:srgbClr val="FF0000"/>
                </a:solidFill>
              </a:rPr>
              <a:t>Line Spacing: 1.5</a:t>
            </a:r>
            <a:endParaRPr>
              <a:solidFill>
                <a:srgbClr val="FF0000"/>
              </a:solidFill>
            </a:endParaRPr>
          </a:p>
        </p:txBody>
      </p:sp>
      <p:sp>
        <p:nvSpPr>
          <p:cNvPr id="271" name="Google Shape;27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8:notes"/>
          <p:cNvSpPr/>
          <p:nvPr>
            <p:ph idx="2" type="sldImg"/>
          </p:nvPr>
        </p:nvSpPr>
        <p:spPr>
          <a:xfrm>
            <a:off x="2336800" y="1143000"/>
            <a:ext cx="2184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Phiên bản 1</a:t>
            </a:r>
            <a:endParaRPr/>
          </a:p>
        </p:txBody>
      </p:sp>
      <p:sp>
        <p:nvSpPr>
          <p:cNvPr id="289" name="Google Shape;28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9:notes"/>
          <p:cNvSpPr/>
          <p:nvPr>
            <p:ph idx="2" type="sldImg"/>
          </p:nvPr>
        </p:nvSpPr>
        <p:spPr>
          <a:xfrm>
            <a:off x="2336800" y="1143000"/>
            <a:ext cx="2184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3"/>
          <p:cNvSpPr txBox="1"/>
          <p:nvPr>
            <p:ph type="ctrTitle"/>
          </p:nvPr>
        </p:nvSpPr>
        <p:spPr>
          <a:xfrm>
            <a:off x="567214" y="1749275"/>
            <a:ext cx="6428423" cy="372123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963"/>
              <a:buFont typeface="Calibri"/>
              <a:buNone/>
              <a:defRPr sz="496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3"/>
          <p:cNvSpPr txBox="1"/>
          <p:nvPr>
            <p:ph idx="1" type="subTitle"/>
          </p:nvPr>
        </p:nvSpPr>
        <p:spPr>
          <a:xfrm>
            <a:off x="945356" y="5614010"/>
            <a:ext cx="5672138" cy="2580613"/>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827"/>
              </a:spcBef>
              <a:spcAft>
                <a:spcPts val="0"/>
              </a:spcAft>
              <a:buClr>
                <a:schemeClr val="dk1"/>
              </a:buClr>
              <a:buSzPts val="1985"/>
              <a:buNone/>
              <a:defRPr sz="1985"/>
            </a:lvl1pPr>
            <a:lvl2pPr lvl="1" algn="ctr">
              <a:lnSpc>
                <a:spcPct val="90000"/>
              </a:lnSpc>
              <a:spcBef>
                <a:spcPts val="414"/>
              </a:spcBef>
              <a:spcAft>
                <a:spcPts val="0"/>
              </a:spcAft>
              <a:buClr>
                <a:schemeClr val="dk1"/>
              </a:buClr>
              <a:buSzPts val="1654"/>
              <a:buNone/>
              <a:defRPr sz="1654"/>
            </a:lvl2pPr>
            <a:lvl3pPr lvl="2" algn="ctr">
              <a:lnSpc>
                <a:spcPct val="90000"/>
              </a:lnSpc>
              <a:spcBef>
                <a:spcPts val="414"/>
              </a:spcBef>
              <a:spcAft>
                <a:spcPts val="0"/>
              </a:spcAft>
              <a:buClr>
                <a:schemeClr val="dk1"/>
              </a:buClr>
              <a:buSzPts val="1489"/>
              <a:buNone/>
              <a:defRPr sz="1489"/>
            </a:lvl3pPr>
            <a:lvl4pPr lvl="3" algn="ctr">
              <a:lnSpc>
                <a:spcPct val="90000"/>
              </a:lnSpc>
              <a:spcBef>
                <a:spcPts val="414"/>
              </a:spcBef>
              <a:spcAft>
                <a:spcPts val="0"/>
              </a:spcAft>
              <a:buClr>
                <a:schemeClr val="dk1"/>
              </a:buClr>
              <a:buSzPts val="1323"/>
              <a:buNone/>
              <a:defRPr sz="1323"/>
            </a:lvl4pPr>
            <a:lvl5pPr lvl="4" algn="ctr">
              <a:lnSpc>
                <a:spcPct val="90000"/>
              </a:lnSpc>
              <a:spcBef>
                <a:spcPts val="414"/>
              </a:spcBef>
              <a:spcAft>
                <a:spcPts val="0"/>
              </a:spcAft>
              <a:buClr>
                <a:schemeClr val="dk1"/>
              </a:buClr>
              <a:buSzPts val="1323"/>
              <a:buNone/>
              <a:defRPr sz="1323"/>
            </a:lvl5pPr>
            <a:lvl6pPr lvl="5" algn="ctr">
              <a:lnSpc>
                <a:spcPct val="90000"/>
              </a:lnSpc>
              <a:spcBef>
                <a:spcPts val="414"/>
              </a:spcBef>
              <a:spcAft>
                <a:spcPts val="0"/>
              </a:spcAft>
              <a:buClr>
                <a:schemeClr val="dk1"/>
              </a:buClr>
              <a:buSzPts val="1323"/>
              <a:buNone/>
              <a:defRPr sz="1323"/>
            </a:lvl6pPr>
            <a:lvl7pPr lvl="6" algn="ctr">
              <a:lnSpc>
                <a:spcPct val="90000"/>
              </a:lnSpc>
              <a:spcBef>
                <a:spcPts val="414"/>
              </a:spcBef>
              <a:spcAft>
                <a:spcPts val="0"/>
              </a:spcAft>
              <a:buClr>
                <a:schemeClr val="dk1"/>
              </a:buClr>
              <a:buSzPts val="1323"/>
              <a:buNone/>
              <a:defRPr sz="1323"/>
            </a:lvl7pPr>
            <a:lvl8pPr lvl="7" algn="ctr">
              <a:lnSpc>
                <a:spcPct val="90000"/>
              </a:lnSpc>
              <a:spcBef>
                <a:spcPts val="414"/>
              </a:spcBef>
              <a:spcAft>
                <a:spcPts val="0"/>
              </a:spcAft>
              <a:buClr>
                <a:schemeClr val="dk1"/>
              </a:buClr>
              <a:buSzPts val="1323"/>
              <a:buNone/>
              <a:defRPr sz="1323"/>
            </a:lvl8pPr>
            <a:lvl9pPr lvl="8" algn="ctr">
              <a:lnSpc>
                <a:spcPct val="90000"/>
              </a:lnSpc>
              <a:spcBef>
                <a:spcPts val="414"/>
              </a:spcBef>
              <a:spcAft>
                <a:spcPts val="0"/>
              </a:spcAft>
              <a:buClr>
                <a:schemeClr val="dk1"/>
              </a:buClr>
              <a:buSzPts val="1323"/>
              <a:buNone/>
              <a:defRPr sz="1323"/>
            </a:lvl9pPr>
          </a:lstStyle>
          <a:p/>
        </p:txBody>
      </p:sp>
      <p:sp>
        <p:nvSpPr>
          <p:cNvPr id="18" name="Google Shape;18;p33"/>
          <p:cNvSpPr txBox="1"/>
          <p:nvPr>
            <p:ph idx="10" type="dt"/>
          </p:nvPr>
        </p:nvSpPr>
        <p:spPr>
          <a:xfrm>
            <a:off x="519946" y="9906786"/>
            <a:ext cx="1701641" cy="5690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3"/>
          <p:cNvSpPr txBox="1"/>
          <p:nvPr>
            <p:ph idx="11" type="ftr"/>
          </p:nvPr>
        </p:nvSpPr>
        <p:spPr>
          <a:xfrm>
            <a:off x="2505194" y="9906786"/>
            <a:ext cx="2552462" cy="5690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3"/>
          <p:cNvSpPr txBox="1"/>
          <p:nvPr>
            <p:ph idx="12" type="sldNum"/>
          </p:nvPr>
        </p:nvSpPr>
        <p:spPr>
          <a:xfrm>
            <a:off x="5341263" y="9906786"/>
            <a:ext cx="1701641" cy="5690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2"/>
          <p:cNvSpPr txBox="1"/>
          <p:nvPr>
            <p:ph type="title"/>
          </p:nvPr>
        </p:nvSpPr>
        <p:spPr>
          <a:xfrm>
            <a:off x="519946" y="569073"/>
            <a:ext cx="6522958" cy="20659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2"/>
          <p:cNvSpPr txBox="1"/>
          <p:nvPr>
            <p:ph idx="1" type="body"/>
          </p:nvPr>
        </p:nvSpPr>
        <p:spPr>
          <a:xfrm rot="5400000">
            <a:off x="390503" y="2974798"/>
            <a:ext cx="6781843" cy="652295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827"/>
              </a:spcBef>
              <a:spcAft>
                <a:spcPts val="0"/>
              </a:spcAft>
              <a:buClr>
                <a:schemeClr val="dk1"/>
              </a:buClr>
              <a:buSzPts val="1800"/>
              <a:buChar char="•"/>
              <a:defRPr/>
            </a:lvl1pPr>
            <a:lvl2pPr indent="-342900" lvl="1" marL="914400" algn="l">
              <a:lnSpc>
                <a:spcPct val="90000"/>
              </a:lnSpc>
              <a:spcBef>
                <a:spcPts val="414"/>
              </a:spcBef>
              <a:spcAft>
                <a:spcPts val="0"/>
              </a:spcAft>
              <a:buClr>
                <a:schemeClr val="dk1"/>
              </a:buClr>
              <a:buSzPts val="1800"/>
              <a:buChar char="•"/>
              <a:defRPr/>
            </a:lvl2pPr>
            <a:lvl3pPr indent="-342900" lvl="2" marL="1371600" algn="l">
              <a:lnSpc>
                <a:spcPct val="90000"/>
              </a:lnSpc>
              <a:spcBef>
                <a:spcPts val="414"/>
              </a:spcBef>
              <a:spcAft>
                <a:spcPts val="0"/>
              </a:spcAft>
              <a:buClr>
                <a:schemeClr val="dk1"/>
              </a:buClr>
              <a:buSzPts val="1800"/>
              <a:buChar char="•"/>
              <a:defRPr/>
            </a:lvl3pPr>
            <a:lvl4pPr indent="-342900" lvl="3" marL="1828800" algn="l">
              <a:lnSpc>
                <a:spcPct val="90000"/>
              </a:lnSpc>
              <a:spcBef>
                <a:spcPts val="414"/>
              </a:spcBef>
              <a:spcAft>
                <a:spcPts val="0"/>
              </a:spcAft>
              <a:buClr>
                <a:schemeClr val="dk1"/>
              </a:buClr>
              <a:buSzPts val="1800"/>
              <a:buChar char="•"/>
              <a:defRPr/>
            </a:lvl4pPr>
            <a:lvl5pPr indent="-342900" lvl="4" marL="2286000" algn="l">
              <a:lnSpc>
                <a:spcPct val="90000"/>
              </a:lnSpc>
              <a:spcBef>
                <a:spcPts val="414"/>
              </a:spcBef>
              <a:spcAft>
                <a:spcPts val="0"/>
              </a:spcAft>
              <a:buClr>
                <a:schemeClr val="dk1"/>
              </a:buClr>
              <a:buSzPts val="1800"/>
              <a:buChar char="•"/>
              <a:defRPr/>
            </a:lvl5pPr>
            <a:lvl6pPr indent="-342900" lvl="5" marL="2743200" algn="l">
              <a:lnSpc>
                <a:spcPct val="90000"/>
              </a:lnSpc>
              <a:spcBef>
                <a:spcPts val="414"/>
              </a:spcBef>
              <a:spcAft>
                <a:spcPts val="0"/>
              </a:spcAft>
              <a:buClr>
                <a:schemeClr val="dk1"/>
              </a:buClr>
              <a:buSzPts val="1800"/>
              <a:buChar char="•"/>
              <a:defRPr/>
            </a:lvl6pPr>
            <a:lvl7pPr indent="-342900" lvl="6" marL="3200400" algn="l">
              <a:lnSpc>
                <a:spcPct val="90000"/>
              </a:lnSpc>
              <a:spcBef>
                <a:spcPts val="414"/>
              </a:spcBef>
              <a:spcAft>
                <a:spcPts val="0"/>
              </a:spcAft>
              <a:buClr>
                <a:schemeClr val="dk1"/>
              </a:buClr>
              <a:buSzPts val="1800"/>
              <a:buChar char="•"/>
              <a:defRPr/>
            </a:lvl7pPr>
            <a:lvl8pPr indent="-342900" lvl="7" marL="3657600" algn="l">
              <a:lnSpc>
                <a:spcPct val="90000"/>
              </a:lnSpc>
              <a:spcBef>
                <a:spcPts val="414"/>
              </a:spcBef>
              <a:spcAft>
                <a:spcPts val="0"/>
              </a:spcAft>
              <a:buClr>
                <a:schemeClr val="dk1"/>
              </a:buClr>
              <a:buSzPts val="1800"/>
              <a:buChar char="•"/>
              <a:defRPr/>
            </a:lvl8pPr>
            <a:lvl9pPr indent="-342900" lvl="8" marL="4114800" algn="l">
              <a:lnSpc>
                <a:spcPct val="90000"/>
              </a:lnSpc>
              <a:spcBef>
                <a:spcPts val="414"/>
              </a:spcBef>
              <a:spcAft>
                <a:spcPts val="0"/>
              </a:spcAft>
              <a:buClr>
                <a:schemeClr val="dk1"/>
              </a:buClr>
              <a:buSzPts val="1800"/>
              <a:buChar char="•"/>
              <a:defRPr/>
            </a:lvl9pPr>
          </a:lstStyle>
          <a:p/>
        </p:txBody>
      </p:sp>
      <p:sp>
        <p:nvSpPr>
          <p:cNvPr id="75" name="Google Shape;75;p42"/>
          <p:cNvSpPr txBox="1"/>
          <p:nvPr>
            <p:ph idx="10" type="dt"/>
          </p:nvPr>
        </p:nvSpPr>
        <p:spPr>
          <a:xfrm>
            <a:off x="519946" y="9906786"/>
            <a:ext cx="1701641" cy="5690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2"/>
          <p:cNvSpPr txBox="1"/>
          <p:nvPr>
            <p:ph idx="11" type="ftr"/>
          </p:nvPr>
        </p:nvSpPr>
        <p:spPr>
          <a:xfrm>
            <a:off x="2505194" y="9906786"/>
            <a:ext cx="2552462" cy="5690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2"/>
          <p:cNvSpPr txBox="1"/>
          <p:nvPr>
            <p:ph idx="12" type="sldNum"/>
          </p:nvPr>
        </p:nvSpPr>
        <p:spPr>
          <a:xfrm>
            <a:off x="5341263" y="9906786"/>
            <a:ext cx="1701641" cy="5690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3"/>
          <p:cNvSpPr txBox="1"/>
          <p:nvPr>
            <p:ph type="title"/>
          </p:nvPr>
        </p:nvSpPr>
        <p:spPr>
          <a:xfrm rot="5400000">
            <a:off x="1698471" y="4282764"/>
            <a:ext cx="9058127" cy="163074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3"/>
          <p:cNvSpPr txBox="1"/>
          <p:nvPr>
            <p:ph idx="1" type="body"/>
          </p:nvPr>
        </p:nvSpPr>
        <p:spPr>
          <a:xfrm rot="5400000">
            <a:off x="-1610276" y="2699293"/>
            <a:ext cx="9058127" cy="479768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827"/>
              </a:spcBef>
              <a:spcAft>
                <a:spcPts val="0"/>
              </a:spcAft>
              <a:buClr>
                <a:schemeClr val="dk1"/>
              </a:buClr>
              <a:buSzPts val="1800"/>
              <a:buChar char="•"/>
              <a:defRPr/>
            </a:lvl1pPr>
            <a:lvl2pPr indent="-342900" lvl="1" marL="914400" algn="l">
              <a:lnSpc>
                <a:spcPct val="90000"/>
              </a:lnSpc>
              <a:spcBef>
                <a:spcPts val="414"/>
              </a:spcBef>
              <a:spcAft>
                <a:spcPts val="0"/>
              </a:spcAft>
              <a:buClr>
                <a:schemeClr val="dk1"/>
              </a:buClr>
              <a:buSzPts val="1800"/>
              <a:buChar char="•"/>
              <a:defRPr/>
            </a:lvl2pPr>
            <a:lvl3pPr indent="-342900" lvl="2" marL="1371600" algn="l">
              <a:lnSpc>
                <a:spcPct val="90000"/>
              </a:lnSpc>
              <a:spcBef>
                <a:spcPts val="414"/>
              </a:spcBef>
              <a:spcAft>
                <a:spcPts val="0"/>
              </a:spcAft>
              <a:buClr>
                <a:schemeClr val="dk1"/>
              </a:buClr>
              <a:buSzPts val="1800"/>
              <a:buChar char="•"/>
              <a:defRPr/>
            </a:lvl3pPr>
            <a:lvl4pPr indent="-342900" lvl="3" marL="1828800" algn="l">
              <a:lnSpc>
                <a:spcPct val="90000"/>
              </a:lnSpc>
              <a:spcBef>
                <a:spcPts val="414"/>
              </a:spcBef>
              <a:spcAft>
                <a:spcPts val="0"/>
              </a:spcAft>
              <a:buClr>
                <a:schemeClr val="dk1"/>
              </a:buClr>
              <a:buSzPts val="1800"/>
              <a:buChar char="•"/>
              <a:defRPr/>
            </a:lvl4pPr>
            <a:lvl5pPr indent="-342900" lvl="4" marL="2286000" algn="l">
              <a:lnSpc>
                <a:spcPct val="90000"/>
              </a:lnSpc>
              <a:spcBef>
                <a:spcPts val="414"/>
              </a:spcBef>
              <a:spcAft>
                <a:spcPts val="0"/>
              </a:spcAft>
              <a:buClr>
                <a:schemeClr val="dk1"/>
              </a:buClr>
              <a:buSzPts val="1800"/>
              <a:buChar char="•"/>
              <a:defRPr/>
            </a:lvl5pPr>
            <a:lvl6pPr indent="-342900" lvl="5" marL="2743200" algn="l">
              <a:lnSpc>
                <a:spcPct val="90000"/>
              </a:lnSpc>
              <a:spcBef>
                <a:spcPts val="414"/>
              </a:spcBef>
              <a:spcAft>
                <a:spcPts val="0"/>
              </a:spcAft>
              <a:buClr>
                <a:schemeClr val="dk1"/>
              </a:buClr>
              <a:buSzPts val="1800"/>
              <a:buChar char="•"/>
              <a:defRPr/>
            </a:lvl6pPr>
            <a:lvl7pPr indent="-342900" lvl="6" marL="3200400" algn="l">
              <a:lnSpc>
                <a:spcPct val="90000"/>
              </a:lnSpc>
              <a:spcBef>
                <a:spcPts val="414"/>
              </a:spcBef>
              <a:spcAft>
                <a:spcPts val="0"/>
              </a:spcAft>
              <a:buClr>
                <a:schemeClr val="dk1"/>
              </a:buClr>
              <a:buSzPts val="1800"/>
              <a:buChar char="•"/>
              <a:defRPr/>
            </a:lvl7pPr>
            <a:lvl8pPr indent="-342900" lvl="7" marL="3657600" algn="l">
              <a:lnSpc>
                <a:spcPct val="90000"/>
              </a:lnSpc>
              <a:spcBef>
                <a:spcPts val="414"/>
              </a:spcBef>
              <a:spcAft>
                <a:spcPts val="0"/>
              </a:spcAft>
              <a:buClr>
                <a:schemeClr val="dk1"/>
              </a:buClr>
              <a:buSzPts val="1800"/>
              <a:buChar char="•"/>
              <a:defRPr/>
            </a:lvl8pPr>
            <a:lvl9pPr indent="-342900" lvl="8" marL="4114800" algn="l">
              <a:lnSpc>
                <a:spcPct val="90000"/>
              </a:lnSpc>
              <a:spcBef>
                <a:spcPts val="414"/>
              </a:spcBef>
              <a:spcAft>
                <a:spcPts val="0"/>
              </a:spcAft>
              <a:buClr>
                <a:schemeClr val="dk1"/>
              </a:buClr>
              <a:buSzPts val="1800"/>
              <a:buChar char="•"/>
              <a:defRPr/>
            </a:lvl9pPr>
          </a:lstStyle>
          <a:p/>
        </p:txBody>
      </p:sp>
      <p:sp>
        <p:nvSpPr>
          <p:cNvPr id="81" name="Google Shape;81;p43"/>
          <p:cNvSpPr txBox="1"/>
          <p:nvPr>
            <p:ph idx="10" type="dt"/>
          </p:nvPr>
        </p:nvSpPr>
        <p:spPr>
          <a:xfrm>
            <a:off x="519946" y="9906786"/>
            <a:ext cx="1701641" cy="5690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3"/>
          <p:cNvSpPr txBox="1"/>
          <p:nvPr>
            <p:ph idx="11" type="ftr"/>
          </p:nvPr>
        </p:nvSpPr>
        <p:spPr>
          <a:xfrm>
            <a:off x="2505194" y="9906786"/>
            <a:ext cx="2552462" cy="5690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3"/>
          <p:cNvSpPr txBox="1"/>
          <p:nvPr>
            <p:ph idx="12" type="sldNum"/>
          </p:nvPr>
        </p:nvSpPr>
        <p:spPr>
          <a:xfrm>
            <a:off x="5341263" y="9906786"/>
            <a:ext cx="1701641" cy="5690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4"/>
          <p:cNvSpPr txBox="1"/>
          <p:nvPr>
            <p:ph type="title"/>
          </p:nvPr>
        </p:nvSpPr>
        <p:spPr>
          <a:xfrm>
            <a:off x="519946" y="569073"/>
            <a:ext cx="6522958" cy="20659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4"/>
          <p:cNvSpPr txBox="1"/>
          <p:nvPr>
            <p:ph idx="1" type="body"/>
          </p:nvPr>
        </p:nvSpPr>
        <p:spPr>
          <a:xfrm>
            <a:off x="519946" y="2845355"/>
            <a:ext cx="6522958" cy="678184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827"/>
              </a:spcBef>
              <a:spcAft>
                <a:spcPts val="0"/>
              </a:spcAft>
              <a:buClr>
                <a:schemeClr val="dk1"/>
              </a:buClr>
              <a:buSzPts val="1800"/>
              <a:buChar char="•"/>
              <a:defRPr/>
            </a:lvl1pPr>
            <a:lvl2pPr indent="-342900" lvl="1" marL="914400" algn="l">
              <a:lnSpc>
                <a:spcPct val="90000"/>
              </a:lnSpc>
              <a:spcBef>
                <a:spcPts val="414"/>
              </a:spcBef>
              <a:spcAft>
                <a:spcPts val="0"/>
              </a:spcAft>
              <a:buClr>
                <a:schemeClr val="dk1"/>
              </a:buClr>
              <a:buSzPts val="1800"/>
              <a:buChar char="•"/>
              <a:defRPr/>
            </a:lvl2pPr>
            <a:lvl3pPr indent="-342900" lvl="2" marL="1371600" algn="l">
              <a:lnSpc>
                <a:spcPct val="90000"/>
              </a:lnSpc>
              <a:spcBef>
                <a:spcPts val="414"/>
              </a:spcBef>
              <a:spcAft>
                <a:spcPts val="0"/>
              </a:spcAft>
              <a:buClr>
                <a:schemeClr val="dk1"/>
              </a:buClr>
              <a:buSzPts val="1800"/>
              <a:buChar char="•"/>
              <a:defRPr/>
            </a:lvl3pPr>
            <a:lvl4pPr indent="-342900" lvl="3" marL="1828800" algn="l">
              <a:lnSpc>
                <a:spcPct val="90000"/>
              </a:lnSpc>
              <a:spcBef>
                <a:spcPts val="414"/>
              </a:spcBef>
              <a:spcAft>
                <a:spcPts val="0"/>
              </a:spcAft>
              <a:buClr>
                <a:schemeClr val="dk1"/>
              </a:buClr>
              <a:buSzPts val="1800"/>
              <a:buChar char="•"/>
              <a:defRPr/>
            </a:lvl4pPr>
            <a:lvl5pPr indent="-342900" lvl="4" marL="2286000" algn="l">
              <a:lnSpc>
                <a:spcPct val="90000"/>
              </a:lnSpc>
              <a:spcBef>
                <a:spcPts val="414"/>
              </a:spcBef>
              <a:spcAft>
                <a:spcPts val="0"/>
              </a:spcAft>
              <a:buClr>
                <a:schemeClr val="dk1"/>
              </a:buClr>
              <a:buSzPts val="1800"/>
              <a:buChar char="•"/>
              <a:defRPr/>
            </a:lvl5pPr>
            <a:lvl6pPr indent="-342900" lvl="5" marL="2743200" algn="l">
              <a:lnSpc>
                <a:spcPct val="90000"/>
              </a:lnSpc>
              <a:spcBef>
                <a:spcPts val="414"/>
              </a:spcBef>
              <a:spcAft>
                <a:spcPts val="0"/>
              </a:spcAft>
              <a:buClr>
                <a:schemeClr val="dk1"/>
              </a:buClr>
              <a:buSzPts val="1800"/>
              <a:buChar char="•"/>
              <a:defRPr/>
            </a:lvl6pPr>
            <a:lvl7pPr indent="-342900" lvl="6" marL="3200400" algn="l">
              <a:lnSpc>
                <a:spcPct val="90000"/>
              </a:lnSpc>
              <a:spcBef>
                <a:spcPts val="414"/>
              </a:spcBef>
              <a:spcAft>
                <a:spcPts val="0"/>
              </a:spcAft>
              <a:buClr>
                <a:schemeClr val="dk1"/>
              </a:buClr>
              <a:buSzPts val="1800"/>
              <a:buChar char="•"/>
              <a:defRPr/>
            </a:lvl7pPr>
            <a:lvl8pPr indent="-342900" lvl="7" marL="3657600" algn="l">
              <a:lnSpc>
                <a:spcPct val="90000"/>
              </a:lnSpc>
              <a:spcBef>
                <a:spcPts val="414"/>
              </a:spcBef>
              <a:spcAft>
                <a:spcPts val="0"/>
              </a:spcAft>
              <a:buClr>
                <a:schemeClr val="dk1"/>
              </a:buClr>
              <a:buSzPts val="1800"/>
              <a:buChar char="•"/>
              <a:defRPr/>
            </a:lvl8pPr>
            <a:lvl9pPr indent="-342900" lvl="8" marL="4114800" algn="l">
              <a:lnSpc>
                <a:spcPct val="90000"/>
              </a:lnSpc>
              <a:spcBef>
                <a:spcPts val="414"/>
              </a:spcBef>
              <a:spcAft>
                <a:spcPts val="0"/>
              </a:spcAft>
              <a:buClr>
                <a:schemeClr val="dk1"/>
              </a:buClr>
              <a:buSzPts val="1800"/>
              <a:buChar char="•"/>
              <a:defRPr/>
            </a:lvl9pPr>
          </a:lstStyle>
          <a:p/>
        </p:txBody>
      </p:sp>
      <p:sp>
        <p:nvSpPr>
          <p:cNvPr id="24" name="Google Shape;24;p34"/>
          <p:cNvSpPr txBox="1"/>
          <p:nvPr>
            <p:ph idx="10" type="dt"/>
          </p:nvPr>
        </p:nvSpPr>
        <p:spPr>
          <a:xfrm>
            <a:off x="519946" y="9906786"/>
            <a:ext cx="1701641" cy="5690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4"/>
          <p:cNvSpPr txBox="1"/>
          <p:nvPr>
            <p:ph idx="11" type="ftr"/>
          </p:nvPr>
        </p:nvSpPr>
        <p:spPr>
          <a:xfrm>
            <a:off x="2505194" y="9906786"/>
            <a:ext cx="2552462" cy="5690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4"/>
          <p:cNvSpPr txBox="1"/>
          <p:nvPr>
            <p:ph idx="12" type="sldNum"/>
          </p:nvPr>
        </p:nvSpPr>
        <p:spPr>
          <a:xfrm>
            <a:off x="5341263" y="9906786"/>
            <a:ext cx="1701641" cy="5690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35"/>
          <p:cNvSpPr txBox="1"/>
          <p:nvPr>
            <p:ph idx="10" type="dt"/>
          </p:nvPr>
        </p:nvSpPr>
        <p:spPr>
          <a:xfrm>
            <a:off x="519946" y="9906786"/>
            <a:ext cx="1701641" cy="5690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5"/>
          <p:cNvSpPr txBox="1"/>
          <p:nvPr>
            <p:ph idx="11" type="ftr"/>
          </p:nvPr>
        </p:nvSpPr>
        <p:spPr>
          <a:xfrm>
            <a:off x="2505194" y="9906786"/>
            <a:ext cx="2552462" cy="5690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5"/>
          <p:cNvSpPr txBox="1"/>
          <p:nvPr>
            <p:ph idx="12" type="sldNum"/>
          </p:nvPr>
        </p:nvSpPr>
        <p:spPr>
          <a:xfrm>
            <a:off x="5341263" y="9906786"/>
            <a:ext cx="1701641" cy="5690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36"/>
          <p:cNvSpPr txBox="1"/>
          <p:nvPr>
            <p:ph type="title"/>
          </p:nvPr>
        </p:nvSpPr>
        <p:spPr>
          <a:xfrm>
            <a:off x="516007" y="2664740"/>
            <a:ext cx="6522958" cy="44461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963"/>
              <a:buFont typeface="Calibri"/>
              <a:buNone/>
              <a:defRPr sz="496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6"/>
          <p:cNvSpPr txBox="1"/>
          <p:nvPr>
            <p:ph idx="1" type="body"/>
          </p:nvPr>
        </p:nvSpPr>
        <p:spPr>
          <a:xfrm>
            <a:off x="516007" y="7152978"/>
            <a:ext cx="6522958" cy="233813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827"/>
              </a:spcBef>
              <a:spcAft>
                <a:spcPts val="0"/>
              </a:spcAft>
              <a:buClr>
                <a:schemeClr val="dk1"/>
              </a:buClr>
              <a:buSzPts val="1985"/>
              <a:buNone/>
              <a:defRPr sz="1985">
                <a:solidFill>
                  <a:schemeClr val="dk1"/>
                </a:solidFill>
              </a:defRPr>
            </a:lvl1pPr>
            <a:lvl2pPr indent="-228600" lvl="1" marL="914400" algn="l">
              <a:lnSpc>
                <a:spcPct val="90000"/>
              </a:lnSpc>
              <a:spcBef>
                <a:spcPts val="414"/>
              </a:spcBef>
              <a:spcAft>
                <a:spcPts val="0"/>
              </a:spcAft>
              <a:buClr>
                <a:srgbClr val="888888"/>
              </a:buClr>
              <a:buSzPts val="1654"/>
              <a:buNone/>
              <a:defRPr sz="1654">
                <a:solidFill>
                  <a:srgbClr val="888888"/>
                </a:solidFill>
              </a:defRPr>
            </a:lvl2pPr>
            <a:lvl3pPr indent="-228600" lvl="2" marL="1371600" algn="l">
              <a:lnSpc>
                <a:spcPct val="90000"/>
              </a:lnSpc>
              <a:spcBef>
                <a:spcPts val="414"/>
              </a:spcBef>
              <a:spcAft>
                <a:spcPts val="0"/>
              </a:spcAft>
              <a:buClr>
                <a:srgbClr val="888888"/>
              </a:buClr>
              <a:buSzPts val="1489"/>
              <a:buNone/>
              <a:defRPr sz="1489">
                <a:solidFill>
                  <a:srgbClr val="888888"/>
                </a:solidFill>
              </a:defRPr>
            </a:lvl3pPr>
            <a:lvl4pPr indent="-228600" lvl="3" marL="1828800" algn="l">
              <a:lnSpc>
                <a:spcPct val="90000"/>
              </a:lnSpc>
              <a:spcBef>
                <a:spcPts val="414"/>
              </a:spcBef>
              <a:spcAft>
                <a:spcPts val="0"/>
              </a:spcAft>
              <a:buClr>
                <a:srgbClr val="888888"/>
              </a:buClr>
              <a:buSzPts val="1323"/>
              <a:buNone/>
              <a:defRPr sz="1323">
                <a:solidFill>
                  <a:srgbClr val="888888"/>
                </a:solidFill>
              </a:defRPr>
            </a:lvl4pPr>
            <a:lvl5pPr indent="-228600" lvl="4" marL="2286000" algn="l">
              <a:lnSpc>
                <a:spcPct val="90000"/>
              </a:lnSpc>
              <a:spcBef>
                <a:spcPts val="414"/>
              </a:spcBef>
              <a:spcAft>
                <a:spcPts val="0"/>
              </a:spcAft>
              <a:buClr>
                <a:srgbClr val="888888"/>
              </a:buClr>
              <a:buSzPts val="1323"/>
              <a:buNone/>
              <a:defRPr sz="1323">
                <a:solidFill>
                  <a:srgbClr val="888888"/>
                </a:solidFill>
              </a:defRPr>
            </a:lvl5pPr>
            <a:lvl6pPr indent="-228600" lvl="5" marL="2743200" algn="l">
              <a:lnSpc>
                <a:spcPct val="90000"/>
              </a:lnSpc>
              <a:spcBef>
                <a:spcPts val="414"/>
              </a:spcBef>
              <a:spcAft>
                <a:spcPts val="0"/>
              </a:spcAft>
              <a:buClr>
                <a:srgbClr val="888888"/>
              </a:buClr>
              <a:buSzPts val="1323"/>
              <a:buNone/>
              <a:defRPr sz="1323">
                <a:solidFill>
                  <a:srgbClr val="888888"/>
                </a:solidFill>
              </a:defRPr>
            </a:lvl6pPr>
            <a:lvl7pPr indent="-228600" lvl="6" marL="3200400" algn="l">
              <a:lnSpc>
                <a:spcPct val="90000"/>
              </a:lnSpc>
              <a:spcBef>
                <a:spcPts val="414"/>
              </a:spcBef>
              <a:spcAft>
                <a:spcPts val="0"/>
              </a:spcAft>
              <a:buClr>
                <a:srgbClr val="888888"/>
              </a:buClr>
              <a:buSzPts val="1323"/>
              <a:buNone/>
              <a:defRPr sz="1323">
                <a:solidFill>
                  <a:srgbClr val="888888"/>
                </a:solidFill>
              </a:defRPr>
            </a:lvl7pPr>
            <a:lvl8pPr indent="-228600" lvl="7" marL="3657600" algn="l">
              <a:lnSpc>
                <a:spcPct val="90000"/>
              </a:lnSpc>
              <a:spcBef>
                <a:spcPts val="414"/>
              </a:spcBef>
              <a:spcAft>
                <a:spcPts val="0"/>
              </a:spcAft>
              <a:buClr>
                <a:srgbClr val="888888"/>
              </a:buClr>
              <a:buSzPts val="1323"/>
              <a:buNone/>
              <a:defRPr sz="1323">
                <a:solidFill>
                  <a:srgbClr val="888888"/>
                </a:solidFill>
              </a:defRPr>
            </a:lvl8pPr>
            <a:lvl9pPr indent="-228600" lvl="8" marL="4114800" algn="l">
              <a:lnSpc>
                <a:spcPct val="90000"/>
              </a:lnSpc>
              <a:spcBef>
                <a:spcPts val="414"/>
              </a:spcBef>
              <a:spcAft>
                <a:spcPts val="0"/>
              </a:spcAft>
              <a:buClr>
                <a:srgbClr val="888888"/>
              </a:buClr>
              <a:buSzPts val="1323"/>
              <a:buNone/>
              <a:defRPr sz="1323">
                <a:solidFill>
                  <a:srgbClr val="888888"/>
                </a:solidFill>
              </a:defRPr>
            </a:lvl9pPr>
          </a:lstStyle>
          <a:p/>
        </p:txBody>
      </p:sp>
      <p:sp>
        <p:nvSpPr>
          <p:cNvPr id="34" name="Google Shape;34;p36"/>
          <p:cNvSpPr txBox="1"/>
          <p:nvPr>
            <p:ph idx="10" type="dt"/>
          </p:nvPr>
        </p:nvSpPr>
        <p:spPr>
          <a:xfrm>
            <a:off x="519946" y="9906786"/>
            <a:ext cx="1701641" cy="5690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6"/>
          <p:cNvSpPr txBox="1"/>
          <p:nvPr>
            <p:ph idx="11" type="ftr"/>
          </p:nvPr>
        </p:nvSpPr>
        <p:spPr>
          <a:xfrm>
            <a:off x="2505194" y="9906786"/>
            <a:ext cx="2552462" cy="5690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6"/>
          <p:cNvSpPr txBox="1"/>
          <p:nvPr>
            <p:ph idx="12" type="sldNum"/>
          </p:nvPr>
        </p:nvSpPr>
        <p:spPr>
          <a:xfrm>
            <a:off x="5341263" y="9906786"/>
            <a:ext cx="1701641" cy="5690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37"/>
          <p:cNvSpPr txBox="1"/>
          <p:nvPr>
            <p:ph type="title"/>
          </p:nvPr>
        </p:nvSpPr>
        <p:spPr>
          <a:xfrm>
            <a:off x="519946" y="569073"/>
            <a:ext cx="6522958" cy="20659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7"/>
          <p:cNvSpPr txBox="1"/>
          <p:nvPr>
            <p:ph idx="1" type="body"/>
          </p:nvPr>
        </p:nvSpPr>
        <p:spPr>
          <a:xfrm>
            <a:off x="519946" y="2845355"/>
            <a:ext cx="3214211" cy="678184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827"/>
              </a:spcBef>
              <a:spcAft>
                <a:spcPts val="0"/>
              </a:spcAft>
              <a:buClr>
                <a:schemeClr val="dk1"/>
              </a:buClr>
              <a:buSzPts val="1800"/>
              <a:buChar char="•"/>
              <a:defRPr/>
            </a:lvl1pPr>
            <a:lvl2pPr indent="-342900" lvl="1" marL="914400" algn="l">
              <a:lnSpc>
                <a:spcPct val="90000"/>
              </a:lnSpc>
              <a:spcBef>
                <a:spcPts val="414"/>
              </a:spcBef>
              <a:spcAft>
                <a:spcPts val="0"/>
              </a:spcAft>
              <a:buClr>
                <a:schemeClr val="dk1"/>
              </a:buClr>
              <a:buSzPts val="1800"/>
              <a:buChar char="•"/>
              <a:defRPr/>
            </a:lvl2pPr>
            <a:lvl3pPr indent="-342900" lvl="2" marL="1371600" algn="l">
              <a:lnSpc>
                <a:spcPct val="90000"/>
              </a:lnSpc>
              <a:spcBef>
                <a:spcPts val="414"/>
              </a:spcBef>
              <a:spcAft>
                <a:spcPts val="0"/>
              </a:spcAft>
              <a:buClr>
                <a:schemeClr val="dk1"/>
              </a:buClr>
              <a:buSzPts val="1800"/>
              <a:buChar char="•"/>
              <a:defRPr/>
            </a:lvl3pPr>
            <a:lvl4pPr indent="-342900" lvl="3" marL="1828800" algn="l">
              <a:lnSpc>
                <a:spcPct val="90000"/>
              </a:lnSpc>
              <a:spcBef>
                <a:spcPts val="414"/>
              </a:spcBef>
              <a:spcAft>
                <a:spcPts val="0"/>
              </a:spcAft>
              <a:buClr>
                <a:schemeClr val="dk1"/>
              </a:buClr>
              <a:buSzPts val="1800"/>
              <a:buChar char="•"/>
              <a:defRPr/>
            </a:lvl4pPr>
            <a:lvl5pPr indent="-342900" lvl="4" marL="2286000" algn="l">
              <a:lnSpc>
                <a:spcPct val="90000"/>
              </a:lnSpc>
              <a:spcBef>
                <a:spcPts val="414"/>
              </a:spcBef>
              <a:spcAft>
                <a:spcPts val="0"/>
              </a:spcAft>
              <a:buClr>
                <a:schemeClr val="dk1"/>
              </a:buClr>
              <a:buSzPts val="1800"/>
              <a:buChar char="•"/>
              <a:defRPr/>
            </a:lvl5pPr>
            <a:lvl6pPr indent="-342900" lvl="5" marL="2743200" algn="l">
              <a:lnSpc>
                <a:spcPct val="90000"/>
              </a:lnSpc>
              <a:spcBef>
                <a:spcPts val="414"/>
              </a:spcBef>
              <a:spcAft>
                <a:spcPts val="0"/>
              </a:spcAft>
              <a:buClr>
                <a:schemeClr val="dk1"/>
              </a:buClr>
              <a:buSzPts val="1800"/>
              <a:buChar char="•"/>
              <a:defRPr/>
            </a:lvl6pPr>
            <a:lvl7pPr indent="-342900" lvl="6" marL="3200400" algn="l">
              <a:lnSpc>
                <a:spcPct val="90000"/>
              </a:lnSpc>
              <a:spcBef>
                <a:spcPts val="414"/>
              </a:spcBef>
              <a:spcAft>
                <a:spcPts val="0"/>
              </a:spcAft>
              <a:buClr>
                <a:schemeClr val="dk1"/>
              </a:buClr>
              <a:buSzPts val="1800"/>
              <a:buChar char="•"/>
              <a:defRPr/>
            </a:lvl7pPr>
            <a:lvl8pPr indent="-342900" lvl="7" marL="3657600" algn="l">
              <a:lnSpc>
                <a:spcPct val="90000"/>
              </a:lnSpc>
              <a:spcBef>
                <a:spcPts val="414"/>
              </a:spcBef>
              <a:spcAft>
                <a:spcPts val="0"/>
              </a:spcAft>
              <a:buClr>
                <a:schemeClr val="dk1"/>
              </a:buClr>
              <a:buSzPts val="1800"/>
              <a:buChar char="•"/>
              <a:defRPr/>
            </a:lvl8pPr>
            <a:lvl9pPr indent="-342900" lvl="8" marL="4114800" algn="l">
              <a:lnSpc>
                <a:spcPct val="90000"/>
              </a:lnSpc>
              <a:spcBef>
                <a:spcPts val="414"/>
              </a:spcBef>
              <a:spcAft>
                <a:spcPts val="0"/>
              </a:spcAft>
              <a:buClr>
                <a:schemeClr val="dk1"/>
              </a:buClr>
              <a:buSzPts val="1800"/>
              <a:buChar char="•"/>
              <a:defRPr/>
            </a:lvl9pPr>
          </a:lstStyle>
          <a:p/>
        </p:txBody>
      </p:sp>
      <p:sp>
        <p:nvSpPr>
          <p:cNvPr id="40" name="Google Shape;40;p37"/>
          <p:cNvSpPr txBox="1"/>
          <p:nvPr>
            <p:ph idx="2" type="body"/>
          </p:nvPr>
        </p:nvSpPr>
        <p:spPr>
          <a:xfrm>
            <a:off x="3828693" y="2845355"/>
            <a:ext cx="3214211" cy="678184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827"/>
              </a:spcBef>
              <a:spcAft>
                <a:spcPts val="0"/>
              </a:spcAft>
              <a:buClr>
                <a:schemeClr val="dk1"/>
              </a:buClr>
              <a:buSzPts val="1800"/>
              <a:buChar char="•"/>
              <a:defRPr/>
            </a:lvl1pPr>
            <a:lvl2pPr indent="-342900" lvl="1" marL="914400" algn="l">
              <a:lnSpc>
                <a:spcPct val="90000"/>
              </a:lnSpc>
              <a:spcBef>
                <a:spcPts val="414"/>
              </a:spcBef>
              <a:spcAft>
                <a:spcPts val="0"/>
              </a:spcAft>
              <a:buClr>
                <a:schemeClr val="dk1"/>
              </a:buClr>
              <a:buSzPts val="1800"/>
              <a:buChar char="•"/>
              <a:defRPr/>
            </a:lvl2pPr>
            <a:lvl3pPr indent="-342900" lvl="2" marL="1371600" algn="l">
              <a:lnSpc>
                <a:spcPct val="90000"/>
              </a:lnSpc>
              <a:spcBef>
                <a:spcPts val="414"/>
              </a:spcBef>
              <a:spcAft>
                <a:spcPts val="0"/>
              </a:spcAft>
              <a:buClr>
                <a:schemeClr val="dk1"/>
              </a:buClr>
              <a:buSzPts val="1800"/>
              <a:buChar char="•"/>
              <a:defRPr/>
            </a:lvl3pPr>
            <a:lvl4pPr indent="-342900" lvl="3" marL="1828800" algn="l">
              <a:lnSpc>
                <a:spcPct val="90000"/>
              </a:lnSpc>
              <a:spcBef>
                <a:spcPts val="414"/>
              </a:spcBef>
              <a:spcAft>
                <a:spcPts val="0"/>
              </a:spcAft>
              <a:buClr>
                <a:schemeClr val="dk1"/>
              </a:buClr>
              <a:buSzPts val="1800"/>
              <a:buChar char="•"/>
              <a:defRPr/>
            </a:lvl4pPr>
            <a:lvl5pPr indent="-342900" lvl="4" marL="2286000" algn="l">
              <a:lnSpc>
                <a:spcPct val="90000"/>
              </a:lnSpc>
              <a:spcBef>
                <a:spcPts val="414"/>
              </a:spcBef>
              <a:spcAft>
                <a:spcPts val="0"/>
              </a:spcAft>
              <a:buClr>
                <a:schemeClr val="dk1"/>
              </a:buClr>
              <a:buSzPts val="1800"/>
              <a:buChar char="•"/>
              <a:defRPr/>
            </a:lvl5pPr>
            <a:lvl6pPr indent="-342900" lvl="5" marL="2743200" algn="l">
              <a:lnSpc>
                <a:spcPct val="90000"/>
              </a:lnSpc>
              <a:spcBef>
                <a:spcPts val="414"/>
              </a:spcBef>
              <a:spcAft>
                <a:spcPts val="0"/>
              </a:spcAft>
              <a:buClr>
                <a:schemeClr val="dk1"/>
              </a:buClr>
              <a:buSzPts val="1800"/>
              <a:buChar char="•"/>
              <a:defRPr/>
            </a:lvl6pPr>
            <a:lvl7pPr indent="-342900" lvl="6" marL="3200400" algn="l">
              <a:lnSpc>
                <a:spcPct val="90000"/>
              </a:lnSpc>
              <a:spcBef>
                <a:spcPts val="414"/>
              </a:spcBef>
              <a:spcAft>
                <a:spcPts val="0"/>
              </a:spcAft>
              <a:buClr>
                <a:schemeClr val="dk1"/>
              </a:buClr>
              <a:buSzPts val="1800"/>
              <a:buChar char="•"/>
              <a:defRPr/>
            </a:lvl7pPr>
            <a:lvl8pPr indent="-342900" lvl="7" marL="3657600" algn="l">
              <a:lnSpc>
                <a:spcPct val="90000"/>
              </a:lnSpc>
              <a:spcBef>
                <a:spcPts val="414"/>
              </a:spcBef>
              <a:spcAft>
                <a:spcPts val="0"/>
              </a:spcAft>
              <a:buClr>
                <a:schemeClr val="dk1"/>
              </a:buClr>
              <a:buSzPts val="1800"/>
              <a:buChar char="•"/>
              <a:defRPr/>
            </a:lvl8pPr>
            <a:lvl9pPr indent="-342900" lvl="8" marL="4114800" algn="l">
              <a:lnSpc>
                <a:spcPct val="90000"/>
              </a:lnSpc>
              <a:spcBef>
                <a:spcPts val="414"/>
              </a:spcBef>
              <a:spcAft>
                <a:spcPts val="0"/>
              </a:spcAft>
              <a:buClr>
                <a:schemeClr val="dk1"/>
              </a:buClr>
              <a:buSzPts val="1800"/>
              <a:buChar char="•"/>
              <a:defRPr/>
            </a:lvl9pPr>
          </a:lstStyle>
          <a:p/>
        </p:txBody>
      </p:sp>
      <p:sp>
        <p:nvSpPr>
          <p:cNvPr id="41" name="Google Shape;41;p37"/>
          <p:cNvSpPr txBox="1"/>
          <p:nvPr>
            <p:ph idx="10" type="dt"/>
          </p:nvPr>
        </p:nvSpPr>
        <p:spPr>
          <a:xfrm>
            <a:off x="519946" y="9906786"/>
            <a:ext cx="1701641" cy="5690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7"/>
          <p:cNvSpPr txBox="1"/>
          <p:nvPr>
            <p:ph idx="11" type="ftr"/>
          </p:nvPr>
        </p:nvSpPr>
        <p:spPr>
          <a:xfrm>
            <a:off x="2505194" y="9906786"/>
            <a:ext cx="2552462" cy="5690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7"/>
          <p:cNvSpPr txBox="1"/>
          <p:nvPr>
            <p:ph idx="12" type="sldNum"/>
          </p:nvPr>
        </p:nvSpPr>
        <p:spPr>
          <a:xfrm>
            <a:off x="5341263" y="9906786"/>
            <a:ext cx="1701641" cy="5690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8"/>
          <p:cNvSpPr txBox="1"/>
          <p:nvPr>
            <p:ph type="title"/>
          </p:nvPr>
        </p:nvSpPr>
        <p:spPr>
          <a:xfrm>
            <a:off x="520931" y="569073"/>
            <a:ext cx="6522958" cy="20659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8"/>
          <p:cNvSpPr txBox="1"/>
          <p:nvPr>
            <p:ph idx="1" type="body"/>
          </p:nvPr>
        </p:nvSpPr>
        <p:spPr>
          <a:xfrm>
            <a:off x="520932" y="2620202"/>
            <a:ext cx="3199440" cy="128412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827"/>
              </a:spcBef>
              <a:spcAft>
                <a:spcPts val="0"/>
              </a:spcAft>
              <a:buClr>
                <a:schemeClr val="dk1"/>
              </a:buClr>
              <a:buSzPts val="1985"/>
              <a:buNone/>
              <a:defRPr b="1" sz="1985"/>
            </a:lvl1pPr>
            <a:lvl2pPr indent="-228600" lvl="1" marL="914400" algn="l">
              <a:lnSpc>
                <a:spcPct val="90000"/>
              </a:lnSpc>
              <a:spcBef>
                <a:spcPts val="414"/>
              </a:spcBef>
              <a:spcAft>
                <a:spcPts val="0"/>
              </a:spcAft>
              <a:buClr>
                <a:schemeClr val="dk1"/>
              </a:buClr>
              <a:buSzPts val="1654"/>
              <a:buNone/>
              <a:defRPr b="1" sz="1654"/>
            </a:lvl2pPr>
            <a:lvl3pPr indent="-228600" lvl="2" marL="1371600" algn="l">
              <a:lnSpc>
                <a:spcPct val="90000"/>
              </a:lnSpc>
              <a:spcBef>
                <a:spcPts val="414"/>
              </a:spcBef>
              <a:spcAft>
                <a:spcPts val="0"/>
              </a:spcAft>
              <a:buClr>
                <a:schemeClr val="dk1"/>
              </a:buClr>
              <a:buSzPts val="1489"/>
              <a:buNone/>
              <a:defRPr b="1" sz="1489"/>
            </a:lvl3pPr>
            <a:lvl4pPr indent="-228600" lvl="3" marL="1828800" algn="l">
              <a:lnSpc>
                <a:spcPct val="90000"/>
              </a:lnSpc>
              <a:spcBef>
                <a:spcPts val="414"/>
              </a:spcBef>
              <a:spcAft>
                <a:spcPts val="0"/>
              </a:spcAft>
              <a:buClr>
                <a:schemeClr val="dk1"/>
              </a:buClr>
              <a:buSzPts val="1323"/>
              <a:buNone/>
              <a:defRPr b="1" sz="1323"/>
            </a:lvl4pPr>
            <a:lvl5pPr indent="-228600" lvl="4" marL="2286000" algn="l">
              <a:lnSpc>
                <a:spcPct val="90000"/>
              </a:lnSpc>
              <a:spcBef>
                <a:spcPts val="414"/>
              </a:spcBef>
              <a:spcAft>
                <a:spcPts val="0"/>
              </a:spcAft>
              <a:buClr>
                <a:schemeClr val="dk1"/>
              </a:buClr>
              <a:buSzPts val="1323"/>
              <a:buNone/>
              <a:defRPr b="1" sz="1323"/>
            </a:lvl5pPr>
            <a:lvl6pPr indent="-228600" lvl="5" marL="2743200" algn="l">
              <a:lnSpc>
                <a:spcPct val="90000"/>
              </a:lnSpc>
              <a:spcBef>
                <a:spcPts val="414"/>
              </a:spcBef>
              <a:spcAft>
                <a:spcPts val="0"/>
              </a:spcAft>
              <a:buClr>
                <a:schemeClr val="dk1"/>
              </a:buClr>
              <a:buSzPts val="1323"/>
              <a:buNone/>
              <a:defRPr b="1" sz="1323"/>
            </a:lvl6pPr>
            <a:lvl7pPr indent="-228600" lvl="6" marL="3200400" algn="l">
              <a:lnSpc>
                <a:spcPct val="90000"/>
              </a:lnSpc>
              <a:spcBef>
                <a:spcPts val="414"/>
              </a:spcBef>
              <a:spcAft>
                <a:spcPts val="0"/>
              </a:spcAft>
              <a:buClr>
                <a:schemeClr val="dk1"/>
              </a:buClr>
              <a:buSzPts val="1323"/>
              <a:buNone/>
              <a:defRPr b="1" sz="1323"/>
            </a:lvl7pPr>
            <a:lvl8pPr indent="-228600" lvl="7" marL="3657600" algn="l">
              <a:lnSpc>
                <a:spcPct val="90000"/>
              </a:lnSpc>
              <a:spcBef>
                <a:spcPts val="414"/>
              </a:spcBef>
              <a:spcAft>
                <a:spcPts val="0"/>
              </a:spcAft>
              <a:buClr>
                <a:schemeClr val="dk1"/>
              </a:buClr>
              <a:buSzPts val="1323"/>
              <a:buNone/>
              <a:defRPr b="1" sz="1323"/>
            </a:lvl8pPr>
            <a:lvl9pPr indent="-228600" lvl="8" marL="4114800" algn="l">
              <a:lnSpc>
                <a:spcPct val="90000"/>
              </a:lnSpc>
              <a:spcBef>
                <a:spcPts val="414"/>
              </a:spcBef>
              <a:spcAft>
                <a:spcPts val="0"/>
              </a:spcAft>
              <a:buClr>
                <a:schemeClr val="dk1"/>
              </a:buClr>
              <a:buSzPts val="1323"/>
              <a:buNone/>
              <a:defRPr b="1" sz="1323"/>
            </a:lvl9pPr>
          </a:lstStyle>
          <a:p/>
        </p:txBody>
      </p:sp>
      <p:sp>
        <p:nvSpPr>
          <p:cNvPr id="47" name="Google Shape;47;p38"/>
          <p:cNvSpPr txBox="1"/>
          <p:nvPr>
            <p:ph idx="2" type="body"/>
          </p:nvPr>
        </p:nvSpPr>
        <p:spPr>
          <a:xfrm>
            <a:off x="520932" y="3904322"/>
            <a:ext cx="3199440" cy="574266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827"/>
              </a:spcBef>
              <a:spcAft>
                <a:spcPts val="0"/>
              </a:spcAft>
              <a:buClr>
                <a:schemeClr val="dk1"/>
              </a:buClr>
              <a:buSzPts val="1800"/>
              <a:buChar char="•"/>
              <a:defRPr/>
            </a:lvl1pPr>
            <a:lvl2pPr indent="-342900" lvl="1" marL="914400" algn="l">
              <a:lnSpc>
                <a:spcPct val="90000"/>
              </a:lnSpc>
              <a:spcBef>
                <a:spcPts val="414"/>
              </a:spcBef>
              <a:spcAft>
                <a:spcPts val="0"/>
              </a:spcAft>
              <a:buClr>
                <a:schemeClr val="dk1"/>
              </a:buClr>
              <a:buSzPts val="1800"/>
              <a:buChar char="•"/>
              <a:defRPr/>
            </a:lvl2pPr>
            <a:lvl3pPr indent="-342900" lvl="2" marL="1371600" algn="l">
              <a:lnSpc>
                <a:spcPct val="90000"/>
              </a:lnSpc>
              <a:spcBef>
                <a:spcPts val="414"/>
              </a:spcBef>
              <a:spcAft>
                <a:spcPts val="0"/>
              </a:spcAft>
              <a:buClr>
                <a:schemeClr val="dk1"/>
              </a:buClr>
              <a:buSzPts val="1800"/>
              <a:buChar char="•"/>
              <a:defRPr/>
            </a:lvl3pPr>
            <a:lvl4pPr indent="-342900" lvl="3" marL="1828800" algn="l">
              <a:lnSpc>
                <a:spcPct val="90000"/>
              </a:lnSpc>
              <a:spcBef>
                <a:spcPts val="414"/>
              </a:spcBef>
              <a:spcAft>
                <a:spcPts val="0"/>
              </a:spcAft>
              <a:buClr>
                <a:schemeClr val="dk1"/>
              </a:buClr>
              <a:buSzPts val="1800"/>
              <a:buChar char="•"/>
              <a:defRPr/>
            </a:lvl4pPr>
            <a:lvl5pPr indent="-342900" lvl="4" marL="2286000" algn="l">
              <a:lnSpc>
                <a:spcPct val="90000"/>
              </a:lnSpc>
              <a:spcBef>
                <a:spcPts val="414"/>
              </a:spcBef>
              <a:spcAft>
                <a:spcPts val="0"/>
              </a:spcAft>
              <a:buClr>
                <a:schemeClr val="dk1"/>
              </a:buClr>
              <a:buSzPts val="1800"/>
              <a:buChar char="•"/>
              <a:defRPr/>
            </a:lvl5pPr>
            <a:lvl6pPr indent="-342900" lvl="5" marL="2743200" algn="l">
              <a:lnSpc>
                <a:spcPct val="90000"/>
              </a:lnSpc>
              <a:spcBef>
                <a:spcPts val="414"/>
              </a:spcBef>
              <a:spcAft>
                <a:spcPts val="0"/>
              </a:spcAft>
              <a:buClr>
                <a:schemeClr val="dk1"/>
              </a:buClr>
              <a:buSzPts val="1800"/>
              <a:buChar char="•"/>
              <a:defRPr/>
            </a:lvl6pPr>
            <a:lvl7pPr indent="-342900" lvl="6" marL="3200400" algn="l">
              <a:lnSpc>
                <a:spcPct val="90000"/>
              </a:lnSpc>
              <a:spcBef>
                <a:spcPts val="414"/>
              </a:spcBef>
              <a:spcAft>
                <a:spcPts val="0"/>
              </a:spcAft>
              <a:buClr>
                <a:schemeClr val="dk1"/>
              </a:buClr>
              <a:buSzPts val="1800"/>
              <a:buChar char="•"/>
              <a:defRPr/>
            </a:lvl7pPr>
            <a:lvl8pPr indent="-342900" lvl="7" marL="3657600" algn="l">
              <a:lnSpc>
                <a:spcPct val="90000"/>
              </a:lnSpc>
              <a:spcBef>
                <a:spcPts val="414"/>
              </a:spcBef>
              <a:spcAft>
                <a:spcPts val="0"/>
              </a:spcAft>
              <a:buClr>
                <a:schemeClr val="dk1"/>
              </a:buClr>
              <a:buSzPts val="1800"/>
              <a:buChar char="•"/>
              <a:defRPr/>
            </a:lvl8pPr>
            <a:lvl9pPr indent="-342900" lvl="8" marL="4114800" algn="l">
              <a:lnSpc>
                <a:spcPct val="90000"/>
              </a:lnSpc>
              <a:spcBef>
                <a:spcPts val="414"/>
              </a:spcBef>
              <a:spcAft>
                <a:spcPts val="0"/>
              </a:spcAft>
              <a:buClr>
                <a:schemeClr val="dk1"/>
              </a:buClr>
              <a:buSzPts val="1800"/>
              <a:buChar char="•"/>
              <a:defRPr/>
            </a:lvl9pPr>
          </a:lstStyle>
          <a:p/>
        </p:txBody>
      </p:sp>
      <p:sp>
        <p:nvSpPr>
          <p:cNvPr id="48" name="Google Shape;48;p38"/>
          <p:cNvSpPr txBox="1"/>
          <p:nvPr>
            <p:ph idx="3" type="body"/>
          </p:nvPr>
        </p:nvSpPr>
        <p:spPr>
          <a:xfrm>
            <a:off x="3828693" y="2620202"/>
            <a:ext cx="3215196" cy="128412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827"/>
              </a:spcBef>
              <a:spcAft>
                <a:spcPts val="0"/>
              </a:spcAft>
              <a:buClr>
                <a:schemeClr val="dk1"/>
              </a:buClr>
              <a:buSzPts val="1985"/>
              <a:buNone/>
              <a:defRPr b="1" sz="1985"/>
            </a:lvl1pPr>
            <a:lvl2pPr indent="-228600" lvl="1" marL="914400" algn="l">
              <a:lnSpc>
                <a:spcPct val="90000"/>
              </a:lnSpc>
              <a:spcBef>
                <a:spcPts val="414"/>
              </a:spcBef>
              <a:spcAft>
                <a:spcPts val="0"/>
              </a:spcAft>
              <a:buClr>
                <a:schemeClr val="dk1"/>
              </a:buClr>
              <a:buSzPts val="1654"/>
              <a:buNone/>
              <a:defRPr b="1" sz="1654"/>
            </a:lvl2pPr>
            <a:lvl3pPr indent="-228600" lvl="2" marL="1371600" algn="l">
              <a:lnSpc>
                <a:spcPct val="90000"/>
              </a:lnSpc>
              <a:spcBef>
                <a:spcPts val="414"/>
              </a:spcBef>
              <a:spcAft>
                <a:spcPts val="0"/>
              </a:spcAft>
              <a:buClr>
                <a:schemeClr val="dk1"/>
              </a:buClr>
              <a:buSzPts val="1489"/>
              <a:buNone/>
              <a:defRPr b="1" sz="1489"/>
            </a:lvl3pPr>
            <a:lvl4pPr indent="-228600" lvl="3" marL="1828800" algn="l">
              <a:lnSpc>
                <a:spcPct val="90000"/>
              </a:lnSpc>
              <a:spcBef>
                <a:spcPts val="414"/>
              </a:spcBef>
              <a:spcAft>
                <a:spcPts val="0"/>
              </a:spcAft>
              <a:buClr>
                <a:schemeClr val="dk1"/>
              </a:buClr>
              <a:buSzPts val="1323"/>
              <a:buNone/>
              <a:defRPr b="1" sz="1323"/>
            </a:lvl4pPr>
            <a:lvl5pPr indent="-228600" lvl="4" marL="2286000" algn="l">
              <a:lnSpc>
                <a:spcPct val="90000"/>
              </a:lnSpc>
              <a:spcBef>
                <a:spcPts val="414"/>
              </a:spcBef>
              <a:spcAft>
                <a:spcPts val="0"/>
              </a:spcAft>
              <a:buClr>
                <a:schemeClr val="dk1"/>
              </a:buClr>
              <a:buSzPts val="1323"/>
              <a:buNone/>
              <a:defRPr b="1" sz="1323"/>
            </a:lvl5pPr>
            <a:lvl6pPr indent="-228600" lvl="5" marL="2743200" algn="l">
              <a:lnSpc>
                <a:spcPct val="90000"/>
              </a:lnSpc>
              <a:spcBef>
                <a:spcPts val="414"/>
              </a:spcBef>
              <a:spcAft>
                <a:spcPts val="0"/>
              </a:spcAft>
              <a:buClr>
                <a:schemeClr val="dk1"/>
              </a:buClr>
              <a:buSzPts val="1323"/>
              <a:buNone/>
              <a:defRPr b="1" sz="1323"/>
            </a:lvl6pPr>
            <a:lvl7pPr indent="-228600" lvl="6" marL="3200400" algn="l">
              <a:lnSpc>
                <a:spcPct val="90000"/>
              </a:lnSpc>
              <a:spcBef>
                <a:spcPts val="414"/>
              </a:spcBef>
              <a:spcAft>
                <a:spcPts val="0"/>
              </a:spcAft>
              <a:buClr>
                <a:schemeClr val="dk1"/>
              </a:buClr>
              <a:buSzPts val="1323"/>
              <a:buNone/>
              <a:defRPr b="1" sz="1323"/>
            </a:lvl7pPr>
            <a:lvl8pPr indent="-228600" lvl="7" marL="3657600" algn="l">
              <a:lnSpc>
                <a:spcPct val="90000"/>
              </a:lnSpc>
              <a:spcBef>
                <a:spcPts val="414"/>
              </a:spcBef>
              <a:spcAft>
                <a:spcPts val="0"/>
              </a:spcAft>
              <a:buClr>
                <a:schemeClr val="dk1"/>
              </a:buClr>
              <a:buSzPts val="1323"/>
              <a:buNone/>
              <a:defRPr b="1" sz="1323"/>
            </a:lvl8pPr>
            <a:lvl9pPr indent="-228600" lvl="8" marL="4114800" algn="l">
              <a:lnSpc>
                <a:spcPct val="90000"/>
              </a:lnSpc>
              <a:spcBef>
                <a:spcPts val="414"/>
              </a:spcBef>
              <a:spcAft>
                <a:spcPts val="0"/>
              </a:spcAft>
              <a:buClr>
                <a:schemeClr val="dk1"/>
              </a:buClr>
              <a:buSzPts val="1323"/>
              <a:buNone/>
              <a:defRPr b="1" sz="1323"/>
            </a:lvl9pPr>
          </a:lstStyle>
          <a:p/>
        </p:txBody>
      </p:sp>
      <p:sp>
        <p:nvSpPr>
          <p:cNvPr id="49" name="Google Shape;49;p38"/>
          <p:cNvSpPr txBox="1"/>
          <p:nvPr>
            <p:ph idx="4" type="body"/>
          </p:nvPr>
        </p:nvSpPr>
        <p:spPr>
          <a:xfrm>
            <a:off x="3828693" y="3904322"/>
            <a:ext cx="3215196" cy="574266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827"/>
              </a:spcBef>
              <a:spcAft>
                <a:spcPts val="0"/>
              </a:spcAft>
              <a:buClr>
                <a:schemeClr val="dk1"/>
              </a:buClr>
              <a:buSzPts val="1800"/>
              <a:buChar char="•"/>
              <a:defRPr/>
            </a:lvl1pPr>
            <a:lvl2pPr indent="-342900" lvl="1" marL="914400" algn="l">
              <a:lnSpc>
                <a:spcPct val="90000"/>
              </a:lnSpc>
              <a:spcBef>
                <a:spcPts val="414"/>
              </a:spcBef>
              <a:spcAft>
                <a:spcPts val="0"/>
              </a:spcAft>
              <a:buClr>
                <a:schemeClr val="dk1"/>
              </a:buClr>
              <a:buSzPts val="1800"/>
              <a:buChar char="•"/>
              <a:defRPr/>
            </a:lvl2pPr>
            <a:lvl3pPr indent="-342900" lvl="2" marL="1371600" algn="l">
              <a:lnSpc>
                <a:spcPct val="90000"/>
              </a:lnSpc>
              <a:spcBef>
                <a:spcPts val="414"/>
              </a:spcBef>
              <a:spcAft>
                <a:spcPts val="0"/>
              </a:spcAft>
              <a:buClr>
                <a:schemeClr val="dk1"/>
              </a:buClr>
              <a:buSzPts val="1800"/>
              <a:buChar char="•"/>
              <a:defRPr/>
            </a:lvl3pPr>
            <a:lvl4pPr indent="-342900" lvl="3" marL="1828800" algn="l">
              <a:lnSpc>
                <a:spcPct val="90000"/>
              </a:lnSpc>
              <a:spcBef>
                <a:spcPts val="414"/>
              </a:spcBef>
              <a:spcAft>
                <a:spcPts val="0"/>
              </a:spcAft>
              <a:buClr>
                <a:schemeClr val="dk1"/>
              </a:buClr>
              <a:buSzPts val="1800"/>
              <a:buChar char="•"/>
              <a:defRPr/>
            </a:lvl4pPr>
            <a:lvl5pPr indent="-342900" lvl="4" marL="2286000" algn="l">
              <a:lnSpc>
                <a:spcPct val="90000"/>
              </a:lnSpc>
              <a:spcBef>
                <a:spcPts val="414"/>
              </a:spcBef>
              <a:spcAft>
                <a:spcPts val="0"/>
              </a:spcAft>
              <a:buClr>
                <a:schemeClr val="dk1"/>
              </a:buClr>
              <a:buSzPts val="1800"/>
              <a:buChar char="•"/>
              <a:defRPr/>
            </a:lvl5pPr>
            <a:lvl6pPr indent="-342900" lvl="5" marL="2743200" algn="l">
              <a:lnSpc>
                <a:spcPct val="90000"/>
              </a:lnSpc>
              <a:spcBef>
                <a:spcPts val="414"/>
              </a:spcBef>
              <a:spcAft>
                <a:spcPts val="0"/>
              </a:spcAft>
              <a:buClr>
                <a:schemeClr val="dk1"/>
              </a:buClr>
              <a:buSzPts val="1800"/>
              <a:buChar char="•"/>
              <a:defRPr/>
            </a:lvl6pPr>
            <a:lvl7pPr indent="-342900" lvl="6" marL="3200400" algn="l">
              <a:lnSpc>
                <a:spcPct val="90000"/>
              </a:lnSpc>
              <a:spcBef>
                <a:spcPts val="414"/>
              </a:spcBef>
              <a:spcAft>
                <a:spcPts val="0"/>
              </a:spcAft>
              <a:buClr>
                <a:schemeClr val="dk1"/>
              </a:buClr>
              <a:buSzPts val="1800"/>
              <a:buChar char="•"/>
              <a:defRPr/>
            </a:lvl7pPr>
            <a:lvl8pPr indent="-342900" lvl="7" marL="3657600" algn="l">
              <a:lnSpc>
                <a:spcPct val="90000"/>
              </a:lnSpc>
              <a:spcBef>
                <a:spcPts val="414"/>
              </a:spcBef>
              <a:spcAft>
                <a:spcPts val="0"/>
              </a:spcAft>
              <a:buClr>
                <a:schemeClr val="dk1"/>
              </a:buClr>
              <a:buSzPts val="1800"/>
              <a:buChar char="•"/>
              <a:defRPr/>
            </a:lvl8pPr>
            <a:lvl9pPr indent="-342900" lvl="8" marL="4114800" algn="l">
              <a:lnSpc>
                <a:spcPct val="90000"/>
              </a:lnSpc>
              <a:spcBef>
                <a:spcPts val="414"/>
              </a:spcBef>
              <a:spcAft>
                <a:spcPts val="0"/>
              </a:spcAft>
              <a:buClr>
                <a:schemeClr val="dk1"/>
              </a:buClr>
              <a:buSzPts val="1800"/>
              <a:buChar char="•"/>
              <a:defRPr/>
            </a:lvl9pPr>
          </a:lstStyle>
          <a:p/>
        </p:txBody>
      </p:sp>
      <p:sp>
        <p:nvSpPr>
          <p:cNvPr id="50" name="Google Shape;50;p38"/>
          <p:cNvSpPr txBox="1"/>
          <p:nvPr>
            <p:ph idx="10" type="dt"/>
          </p:nvPr>
        </p:nvSpPr>
        <p:spPr>
          <a:xfrm>
            <a:off x="519946" y="9906786"/>
            <a:ext cx="1701641" cy="5690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8"/>
          <p:cNvSpPr txBox="1"/>
          <p:nvPr>
            <p:ph idx="11" type="ftr"/>
          </p:nvPr>
        </p:nvSpPr>
        <p:spPr>
          <a:xfrm>
            <a:off x="2505194" y="9906786"/>
            <a:ext cx="2552462" cy="5690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8"/>
          <p:cNvSpPr txBox="1"/>
          <p:nvPr>
            <p:ph idx="12" type="sldNum"/>
          </p:nvPr>
        </p:nvSpPr>
        <p:spPr>
          <a:xfrm>
            <a:off x="5341263" y="9906786"/>
            <a:ext cx="1701641" cy="5690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9"/>
          <p:cNvSpPr txBox="1"/>
          <p:nvPr>
            <p:ph type="title"/>
          </p:nvPr>
        </p:nvSpPr>
        <p:spPr>
          <a:xfrm>
            <a:off x="519946" y="569073"/>
            <a:ext cx="6522958" cy="20659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9"/>
          <p:cNvSpPr txBox="1"/>
          <p:nvPr>
            <p:ph idx="10" type="dt"/>
          </p:nvPr>
        </p:nvSpPr>
        <p:spPr>
          <a:xfrm>
            <a:off x="519946" y="9906786"/>
            <a:ext cx="1701641" cy="5690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9"/>
          <p:cNvSpPr txBox="1"/>
          <p:nvPr>
            <p:ph idx="11" type="ftr"/>
          </p:nvPr>
        </p:nvSpPr>
        <p:spPr>
          <a:xfrm>
            <a:off x="2505194" y="9906786"/>
            <a:ext cx="2552462" cy="5690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9"/>
          <p:cNvSpPr txBox="1"/>
          <p:nvPr>
            <p:ph idx="12" type="sldNum"/>
          </p:nvPr>
        </p:nvSpPr>
        <p:spPr>
          <a:xfrm>
            <a:off x="5341263" y="9906786"/>
            <a:ext cx="1701641" cy="5690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0"/>
          <p:cNvSpPr txBox="1"/>
          <p:nvPr>
            <p:ph type="title"/>
          </p:nvPr>
        </p:nvSpPr>
        <p:spPr>
          <a:xfrm>
            <a:off x="520931" y="712576"/>
            <a:ext cx="2439216" cy="249401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647"/>
              <a:buFont typeface="Calibri"/>
              <a:buNone/>
              <a:defRPr sz="264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0"/>
          <p:cNvSpPr txBox="1"/>
          <p:nvPr>
            <p:ph idx="1" type="body"/>
          </p:nvPr>
        </p:nvSpPr>
        <p:spPr>
          <a:xfrm>
            <a:off x="3215196" y="1538968"/>
            <a:ext cx="3828693" cy="7595861"/>
          </a:xfrm>
          <a:prstGeom prst="rect">
            <a:avLst/>
          </a:prstGeom>
          <a:noFill/>
          <a:ln>
            <a:noFill/>
          </a:ln>
        </p:spPr>
        <p:txBody>
          <a:bodyPr anchorCtr="0" anchor="t" bIns="45700" lIns="91425" spcFirstLastPara="1" rIns="91425" wrap="square" tIns="45700">
            <a:normAutofit/>
          </a:bodyPr>
          <a:lstStyle>
            <a:lvl1pPr indent="-396684" lvl="0" marL="457200" algn="l">
              <a:lnSpc>
                <a:spcPct val="90000"/>
              </a:lnSpc>
              <a:spcBef>
                <a:spcPts val="827"/>
              </a:spcBef>
              <a:spcAft>
                <a:spcPts val="0"/>
              </a:spcAft>
              <a:buClr>
                <a:schemeClr val="dk1"/>
              </a:buClr>
              <a:buSzPts val="2647"/>
              <a:buChar char="•"/>
              <a:defRPr sz="2647"/>
            </a:lvl1pPr>
            <a:lvl2pPr indent="-375666" lvl="1" marL="914400" algn="l">
              <a:lnSpc>
                <a:spcPct val="90000"/>
              </a:lnSpc>
              <a:spcBef>
                <a:spcPts val="414"/>
              </a:spcBef>
              <a:spcAft>
                <a:spcPts val="0"/>
              </a:spcAft>
              <a:buClr>
                <a:schemeClr val="dk1"/>
              </a:buClr>
              <a:buSzPts val="2316"/>
              <a:buChar char="•"/>
              <a:defRPr sz="2316"/>
            </a:lvl2pPr>
            <a:lvl3pPr indent="-354647" lvl="2" marL="1371600" algn="l">
              <a:lnSpc>
                <a:spcPct val="90000"/>
              </a:lnSpc>
              <a:spcBef>
                <a:spcPts val="414"/>
              </a:spcBef>
              <a:spcAft>
                <a:spcPts val="0"/>
              </a:spcAft>
              <a:buClr>
                <a:schemeClr val="dk1"/>
              </a:buClr>
              <a:buSzPts val="1985"/>
              <a:buChar char="•"/>
              <a:defRPr sz="1985"/>
            </a:lvl3pPr>
            <a:lvl4pPr indent="-333629" lvl="3" marL="1828800" algn="l">
              <a:lnSpc>
                <a:spcPct val="90000"/>
              </a:lnSpc>
              <a:spcBef>
                <a:spcPts val="414"/>
              </a:spcBef>
              <a:spcAft>
                <a:spcPts val="0"/>
              </a:spcAft>
              <a:buClr>
                <a:schemeClr val="dk1"/>
              </a:buClr>
              <a:buSzPts val="1654"/>
              <a:buChar char="•"/>
              <a:defRPr sz="1654"/>
            </a:lvl4pPr>
            <a:lvl5pPr indent="-333629" lvl="4" marL="2286000" algn="l">
              <a:lnSpc>
                <a:spcPct val="90000"/>
              </a:lnSpc>
              <a:spcBef>
                <a:spcPts val="414"/>
              </a:spcBef>
              <a:spcAft>
                <a:spcPts val="0"/>
              </a:spcAft>
              <a:buClr>
                <a:schemeClr val="dk1"/>
              </a:buClr>
              <a:buSzPts val="1654"/>
              <a:buChar char="•"/>
              <a:defRPr sz="1654"/>
            </a:lvl5pPr>
            <a:lvl6pPr indent="-333629" lvl="5" marL="2743200" algn="l">
              <a:lnSpc>
                <a:spcPct val="90000"/>
              </a:lnSpc>
              <a:spcBef>
                <a:spcPts val="414"/>
              </a:spcBef>
              <a:spcAft>
                <a:spcPts val="0"/>
              </a:spcAft>
              <a:buClr>
                <a:schemeClr val="dk1"/>
              </a:buClr>
              <a:buSzPts val="1654"/>
              <a:buChar char="•"/>
              <a:defRPr sz="1654"/>
            </a:lvl6pPr>
            <a:lvl7pPr indent="-333629" lvl="6" marL="3200400" algn="l">
              <a:lnSpc>
                <a:spcPct val="90000"/>
              </a:lnSpc>
              <a:spcBef>
                <a:spcPts val="414"/>
              </a:spcBef>
              <a:spcAft>
                <a:spcPts val="0"/>
              </a:spcAft>
              <a:buClr>
                <a:schemeClr val="dk1"/>
              </a:buClr>
              <a:buSzPts val="1654"/>
              <a:buChar char="•"/>
              <a:defRPr sz="1654"/>
            </a:lvl7pPr>
            <a:lvl8pPr indent="-333628" lvl="7" marL="3657600" algn="l">
              <a:lnSpc>
                <a:spcPct val="90000"/>
              </a:lnSpc>
              <a:spcBef>
                <a:spcPts val="414"/>
              </a:spcBef>
              <a:spcAft>
                <a:spcPts val="0"/>
              </a:spcAft>
              <a:buClr>
                <a:schemeClr val="dk1"/>
              </a:buClr>
              <a:buSzPts val="1654"/>
              <a:buChar char="•"/>
              <a:defRPr sz="1654"/>
            </a:lvl8pPr>
            <a:lvl9pPr indent="-333628" lvl="8" marL="4114800" algn="l">
              <a:lnSpc>
                <a:spcPct val="90000"/>
              </a:lnSpc>
              <a:spcBef>
                <a:spcPts val="414"/>
              </a:spcBef>
              <a:spcAft>
                <a:spcPts val="0"/>
              </a:spcAft>
              <a:buClr>
                <a:schemeClr val="dk1"/>
              </a:buClr>
              <a:buSzPts val="1654"/>
              <a:buChar char="•"/>
              <a:defRPr sz="1654"/>
            </a:lvl9pPr>
          </a:lstStyle>
          <a:p/>
        </p:txBody>
      </p:sp>
      <p:sp>
        <p:nvSpPr>
          <p:cNvPr id="61" name="Google Shape;61;p40"/>
          <p:cNvSpPr txBox="1"/>
          <p:nvPr>
            <p:ph idx="2" type="body"/>
          </p:nvPr>
        </p:nvSpPr>
        <p:spPr>
          <a:xfrm>
            <a:off x="520931" y="3206592"/>
            <a:ext cx="2439216" cy="594060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827"/>
              </a:spcBef>
              <a:spcAft>
                <a:spcPts val="0"/>
              </a:spcAft>
              <a:buClr>
                <a:schemeClr val="dk1"/>
              </a:buClr>
              <a:buSzPts val="1323"/>
              <a:buNone/>
              <a:defRPr sz="1323"/>
            </a:lvl1pPr>
            <a:lvl2pPr indent="-228600" lvl="1" marL="914400" algn="l">
              <a:lnSpc>
                <a:spcPct val="90000"/>
              </a:lnSpc>
              <a:spcBef>
                <a:spcPts val="414"/>
              </a:spcBef>
              <a:spcAft>
                <a:spcPts val="0"/>
              </a:spcAft>
              <a:buClr>
                <a:schemeClr val="dk1"/>
              </a:buClr>
              <a:buSzPts val="1158"/>
              <a:buNone/>
              <a:defRPr sz="1158"/>
            </a:lvl2pPr>
            <a:lvl3pPr indent="-228600" lvl="2" marL="1371600" algn="l">
              <a:lnSpc>
                <a:spcPct val="90000"/>
              </a:lnSpc>
              <a:spcBef>
                <a:spcPts val="414"/>
              </a:spcBef>
              <a:spcAft>
                <a:spcPts val="0"/>
              </a:spcAft>
              <a:buClr>
                <a:schemeClr val="dk1"/>
              </a:buClr>
              <a:buSzPts val="993"/>
              <a:buNone/>
              <a:defRPr sz="993"/>
            </a:lvl3pPr>
            <a:lvl4pPr indent="-228600" lvl="3" marL="1828800" algn="l">
              <a:lnSpc>
                <a:spcPct val="90000"/>
              </a:lnSpc>
              <a:spcBef>
                <a:spcPts val="414"/>
              </a:spcBef>
              <a:spcAft>
                <a:spcPts val="0"/>
              </a:spcAft>
              <a:buClr>
                <a:schemeClr val="dk1"/>
              </a:buClr>
              <a:buSzPts val="827"/>
              <a:buNone/>
              <a:defRPr sz="827"/>
            </a:lvl4pPr>
            <a:lvl5pPr indent="-228600" lvl="4" marL="2286000" algn="l">
              <a:lnSpc>
                <a:spcPct val="90000"/>
              </a:lnSpc>
              <a:spcBef>
                <a:spcPts val="414"/>
              </a:spcBef>
              <a:spcAft>
                <a:spcPts val="0"/>
              </a:spcAft>
              <a:buClr>
                <a:schemeClr val="dk1"/>
              </a:buClr>
              <a:buSzPts val="827"/>
              <a:buNone/>
              <a:defRPr sz="827"/>
            </a:lvl5pPr>
            <a:lvl6pPr indent="-228600" lvl="5" marL="2743200" algn="l">
              <a:lnSpc>
                <a:spcPct val="90000"/>
              </a:lnSpc>
              <a:spcBef>
                <a:spcPts val="414"/>
              </a:spcBef>
              <a:spcAft>
                <a:spcPts val="0"/>
              </a:spcAft>
              <a:buClr>
                <a:schemeClr val="dk1"/>
              </a:buClr>
              <a:buSzPts val="827"/>
              <a:buNone/>
              <a:defRPr sz="827"/>
            </a:lvl6pPr>
            <a:lvl7pPr indent="-228600" lvl="6" marL="3200400" algn="l">
              <a:lnSpc>
                <a:spcPct val="90000"/>
              </a:lnSpc>
              <a:spcBef>
                <a:spcPts val="414"/>
              </a:spcBef>
              <a:spcAft>
                <a:spcPts val="0"/>
              </a:spcAft>
              <a:buClr>
                <a:schemeClr val="dk1"/>
              </a:buClr>
              <a:buSzPts val="827"/>
              <a:buNone/>
              <a:defRPr sz="827"/>
            </a:lvl7pPr>
            <a:lvl8pPr indent="-228600" lvl="7" marL="3657600" algn="l">
              <a:lnSpc>
                <a:spcPct val="90000"/>
              </a:lnSpc>
              <a:spcBef>
                <a:spcPts val="414"/>
              </a:spcBef>
              <a:spcAft>
                <a:spcPts val="0"/>
              </a:spcAft>
              <a:buClr>
                <a:schemeClr val="dk1"/>
              </a:buClr>
              <a:buSzPts val="827"/>
              <a:buNone/>
              <a:defRPr sz="827"/>
            </a:lvl8pPr>
            <a:lvl9pPr indent="-228600" lvl="8" marL="4114800" algn="l">
              <a:lnSpc>
                <a:spcPct val="90000"/>
              </a:lnSpc>
              <a:spcBef>
                <a:spcPts val="414"/>
              </a:spcBef>
              <a:spcAft>
                <a:spcPts val="0"/>
              </a:spcAft>
              <a:buClr>
                <a:schemeClr val="dk1"/>
              </a:buClr>
              <a:buSzPts val="827"/>
              <a:buNone/>
              <a:defRPr sz="827"/>
            </a:lvl9pPr>
          </a:lstStyle>
          <a:p/>
        </p:txBody>
      </p:sp>
      <p:sp>
        <p:nvSpPr>
          <p:cNvPr id="62" name="Google Shape;62;p40"/>
          <p:cNvSpPr txBox="1"/>
          <p:nvPr>
            <p:ph idx="10" type="dt"/>
          </p:nvPr>
        </p:nvSpPr>
        <p:spPr>
          <a:xfrm>
            <a:off x="519946" y="9906786"/>
            <a:ext cx="1701641" cy="5690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0"/>
          <p:cNvSpPr txBox="1"/>
          <p:nvPr>
            <p:ph idx="11" type="ftr"/>
          </p:nvPr>
        </p:nvSpPr>
        <p:spPr>
          <a:xfrm>
            <a:off x="2505194" y="9906786"/>
            <a:ext cx="2552462" cy="5690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0"/>
          <p:cNvSpPr txBox="1"/>
          <p:nvPr>
            <p:ph idx="12" type="sldNum"/>
          </p:nvPr>
        </p:nvSpPr>
        <p:spPr>
          <a:xfrm>
            <a:off x="5341263" y="9906786"/>
            <a:ext cx="1701641" cy="5690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1"/>
          <p:cNvSpPr txBox="1"/>
          <p:nvPr>
            <p:ph type="title"/>
          </p:nvPr>
        </p:nvSpPr>
        <p:spPr>
          <a:xfrm>
            <a:off x="520931" y="712576"/>
            <a:ext cx="2439216" cy="249401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647"/>
              <a:buFont typeface="Calibri"/>
              <a:buNone/>
              <a:defRPr sz="264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1"/>
          <p:cNvSpPr/>
          <p:nvPr>
            <p:ph idx="2" type="pic"/>
          </p:nvPr>
        </p:nvSpPr>
        <p:spPr>
          <a:xfrm>
            <a:off x="3215196" y="1538968"/>
            <a:ext cx="3828693" cy="7595861"/>
          </a:xfrm>
          <a:prstGeom prst="rect">
            <a:avLst/>
          </a:prstGeom>
          <a:noFill/>
          <a:ln>
            <a:noFill/>
          </a:ln>
        </p:spPr>
      </p:sp>
      <p:sp>
        <p:nvSpPr>
          <p:cNvPr id="68" name="Google Shape;68;p41"/>
          <p:cNvSpPr txBox="1"/>
          <p:nvPr>
            <p:ph idx="1" type="body"/>
          </p:nvPr>
        </p:nvSpPr>
        <p:spPr>
          <a:xfrm>
            <a:off x="520931" y="3206592"/>
            <a:ext cx="2439216" cy="594060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827"/>
              </a:spcBef>
              <a:spcAft>
                <a:spcPts val="0"/>
              </a:spcAft>
              <a:buClr>
                <a:schemeClr val="dk1"/>
              </a:buClr>
              <a:buSzPts val="1323"/>
              <a:buNone/>
              <a:defRPr sz="1323"/>
            </a:lvl1pPr>
            <a:lvl2pPr indent="-228600" lvl="1" marL="914400" algn="l">
              <a:lnSpc>
                <a:spcPct val="90000"/>
              </a:lnSpc>
              <a:spcBef>
                <a:spcPts val="414"/>
              </a:spcBef>
              <a:spcAft>
                <a:spcPts val="0"/>
              </a:spcAft>
              <a:buClr>
                <a:schemeClr val="dk1"/>
              </a:buClr>
              <a:buSzPts val="1158"/>
              <a:buNone/>
              <a:defRPr sz="1158"/>
            </a:lvl2pPr>
            <a:lvl3pPr indent="-228600" lvl="2" marL="1371600" algn="l">
              <a:lnSpc>
                <a:spcPct val="90000"/>
              </a:lnSpc>
              <a:spcBef>
                <a:spcPts val="414"/>
              </a:spcBef>
              <a:spcAft>
                <a:spcPts val="0"/>
              </a:spcAft>
              <a:buClr>
                <a:schemeClr val="dk1"/>
              </a:buClr>
              <a:buSzPts val="993"/>
              <a:buNone/>
              <a:defRPr sz="993"/>
            </a:lvl3pPr>
            <a:lvl4pPr indent="-228600" lvl="3" marL="1828800" algn="l">
              <a:lnSpc>
                <a:spcPct val="90000"/>
              </a:lnSpc>
              <a:spcBef>
                <a:spcPts val="414"/>
              </a:spcBef>
              <a:spcAft>
                <a:spcPts val="0"/>
              </a:spcAft>
              <a:buClr>
                <a:schemeClr val="dk1"/>
              </a:buClr>
              <a:buSzPts val="827"/>
              <a:buNone/>
              <a:defRPr sz="827"/>
            </a:lvl4pPr>
            <a:lvl5pPr indent="-228600" lvl="4" marL="2286000" algn="l">
              <a:lnSpc>
                <a:spcPct val="90000"/>
              </a:lnSpc>
              <a:spcBef>
                <a:spcPts val="414"/>
              </a:spcBef>
              <a:spcAft>
                <a:spcPts val="0"/>
              </a:spcAft>
              <a:buClr>
                <a:schemeClr val="dk1"/>
              </a:buClr>
              <a:buSzPts val="827"/>
              <a:buNone/>
              <a:defRPr sz="827"/>
            </a:lvl5pPr>
            <a:lvl6pPr indent="-228600" lvl="5" marL="2743200" algn="l">
              <a:lnSpc>
                <a:spcPct val="90000"/>
              </a:lnSpc>
              <a:spcBef>
                <a:spcPts val="414"/>
              </a:spcBef>
              <a:spcAft>
                <a:spcPts val="0"/>
              </a:spcAft>
              <a:buClr>
                <a:schemeClr val="dk1"/>
              </a:buClr>
              <a:buSzPts val="827"/>
              <a:buNone/>
              <a:defRPr sz="827"/>
            </a:lvl6pPr>
            <a:lvl7pPr indent="-228600" lvl="6" marL="3200400" algn="l">
              <a:lnSpc>
                <a:spcPct val="90000"/>
              </a:lnSpc>
              <a:spcBef>
                <a:spcPts val="414"/>
              </a:spcBef>
              <a:spcAft>
                <a:spcPts val="0"/>
              </a:spcAft>
              <a:buClr>
                <a:schemeClr val="dk1"/>
              </a:buClr>
              <a:buSzPts val="827"/>
              <a:buNone/>
              <a:defRPr sz="827"/>
            </a:lvl7pPr>
            <a:lvl8pPr indent="-228600" lvl="7" marL="3657600" algn="l">
              <a:lnSpc>
                <a:spcPct val="90000"/>
              </a:lnSpc>
              <a:spcBef>
                <a:spcPts val="414"/>
              </a:spcBef>
              <a:spcAft>
                <a:spcPts val="0"/>
              </a:spcAft>
              <a:buClr>
                <a:schemeClr val="dk1"/>
              </a:buClr>
              <a:buSzPts val="827"/>
              <a:buNone/>
              <a:defRPr sz="827"/>
            </a:lvl8pPr>
            <a:lvl9pPr indent="-228600" lvl="8" marL="4114800" algn="l">
              <a:lnSpc>
                <a:spcPct val="90000"/>
              </a:lnSpc>
              <a:spcBef>
                <a:spcPts val="414"/>
              </a:spcBef>
              <a:spcAft>
                <a:spcPts val="0"/>
              </a:spcAft>
              <a:buClr>
                <a:schemeClr val="dk1"/>
              </a:buClr>
              <a:buSzPts val="827"/>
              <a:buNone/>
              <a:defRPr sz="827"/>
            </a:lvl9pPr>
          </a:lstStyle>
          <a:p/>
        </p:txBody>
      </p:sp>
      <p:sp>
        <p:nvSpPr>
          <p:cNvPr id="69" name="Google Shape;69;p41"/>
          <p:cNvSpPr txBox="1"/>
          <p:nvPr>
            <p:ph idx="10" type="dt"/>
          </p:nvPr>
        </p:nvSpPr>
        <p:spPr>
          <a:xfrm>
            <a:off x="519946" y="9906786"/>
            <a:ext cx="1701641" cy="56907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1"/>
          <p:cNvSpPr txBox="1"/>
          <p:nvPr>
            <p:ph idx="11" type="ftr"/>
          </p:nvPr>
        </p:nvSpPr>
        <p:spPr>
          <a:xfrm>
            <a:off x="2505194" y="9906786"/>
            <a:ext cx="2552462" cy="56907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1"/>
          <p:cNvSpPr txBox="1"/>
          <p:nvPr>
            <p:ph idx="12" type="sldNum"/>
          </p:nvPr>
        </p:nvSpPr>
        <p:spPr>
          <a:xfrm>
            <a:off x="5341263" y="9906786"/>
            <a:ext cx="1701641" cy="5690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32"/>
          <p:cNvSpPr txBox="1"/>
          <p:nvPr>
            <p:ph type="title"/>
          </p:nvPr>
        </p:nvSpPr>
        <p:spPr>
          <a:xfrm>
            <a:off x="519946" y="569073"/>
            <a:ext cx="6522958" cy="2065976"/>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639"/>
              <a:buFont typeface="Calibri"/>
              <a:buNone/>
              <a:defRPr b="0" i="0" sz="3639"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2"/>
          <p:cNvSpPr txBox="1"/>
          <p:nvPr>
            <p:ph idx="1" type="body"/>
          </p:nvPr>
        </p:nvSpPr>
        <p:spPr>
          <a:xfrm>
            <a:off x="519946" y="2845355"/>
            <a:ext cx="6522958" cy="6781843"/>
          </a:xfrm>
          <a:prstGeom prst="rect">
            <a:avLst/>
          </a:prstGeom>
          <a:noFill/>
          <a:ln>
            <a:noFill/>
          </a:ln>
        </p:spPr>
        <p:txBody>
          <a:bodyPr anchorCtr="0" anchor="t" bIns="45700" lIns="91425" spcFirstLastPara="1" rIns="91425" wrap="square" tIns="45700">
            <a:normAutofit/>
          </a:bodyPr>
          <a:lstStyle>
            <a:lvl1pPr indent="-375666" lvl="0" marL="457200" marR="0" rtl="0" algn="l">
              <a:lnSpc>
                <a:spcPct val="90000"/>
              </a:lnSpc>
              <a:spcBef>
                <a:spcPts val="827"/>
              </a:spcBef>
              <a:spcAft>
                <a:spcPts val="0"/>
              </a:spcAft>
              <a:buClr>
                <a:schemeClr val="dk1"/>
              </a:buClr>
              <a:buSzPts val="2316"/>
              <a:buFont typeface="Arial"/>
              <a:buChar char="•"/>
              <a:defRPr b="0" i="0" sz="2316" u="none" cap="none" strike="noStrike">
                <a:solidFill>
                  <a:schemeClr val="dk1"/>
                </a:solidFill>
                <a:latin typeface="Calibri"/>
                <a:ea typeface="Calibri"/>
                <a:cs typeface="Calibri"/>
                <a:sym typeface="Calibri"/>
              </a:defRPr>
            </a:lvl1pPr>
            <a:lvl2pPr indent="-354647" lvl="1" marL="914400" marR="0" rtl="0" algn="l">
              <a:lnSpc>
                <a:spcPct val="90000"/>
              </a:lnSpc>
              <a:spcBef>
                <a:spcPts val="414"/>
              </a:spcBef>
              <a:spcAft>
                <a:spcPts val="0"/>
              </a:spcAft>
              <a:buClr>
                <a:schemeClr val="dk1"/>
              </a:buClr>
              <a:buSzPts val="1985"/>
              <a:buFont typeface="Arial"/>
              <a:buChar char="•"/>
              <a:defRPr b="0" i="0" sz="1985" u="none" cap="none" strike="noStrike">
                <a:solidFill>
                  <a:schemeClr val="dk1"/>
                </a:solidFill>
                <a:latin typeface="Calibri"/>
                <a:ea typeface="Calibri"/>
                <a:cs typeface="Calibri"/>
                <a:sym typeface="Calibri"/>
              </a:defRPr>
            </a:lvl2pPr>
            <a:lvl3pPr indent="-333629" lvl="2" marL="1371600" marR="0" rtl="0" algn="l">
              <a:lnSpc>
                <a:spcPct val="90000"/>
              </a:lnSpc>
              <a:spcBef>
                <a:spcPts val="414"/>
              </a:spcBef>
              <a:spcAft>
                <a:spcPts val="0"/>
              </a:spcAft>
              <a:buClr>
                <a:schemeClr val="dk1"/>
              </a:buClr>
              <a:buSzPts val="1654"/>
              <a:buFont typeface="Arial"/>
              <a:buChar char="•"/>
              <a:defRPr b="0" i="0" sz="1654" u="none" cap="none" strike="noStrike">
                <a:solidFill>
                  <a:schemeClr val="dk1"/>
                </a:solidFill>
                <a:latin typeface="Calibri"/>
                <a:ea typeface="Calibri"/>
                <a:cs typeface="Calibri"/>
                <a:sym typeface="Calibri"/>
              </a:defRPr>
            </a:lvl3pPr>
            <a:lvl4pPr indent="-323151" lvl="3" marL="1828800" marR="0" rtl="0" algn="l">
              <a:lnSpc>
                <a:spcPct val="90000"/>
              </a:lnSpc>
              <a:spcBef>
                <a:spcPts val="414"/>
              </a:spcBef>
              <a:spcAft>
                <a:spcPts val="0"/>
              </a:spcAft>
              <a:buClr>
                <a:schemeClr val="dk1"/>
              </a:buClr>
              <a:buSzPts val="1489"/>
              <a:buFont typeface="Arial"/>
              <a:buChar char="•"/>
              <a:defRPr b="0" i="0" sz="1489" u="none" cap="none" strike="noStrike">
                <a:solidFill>
                  <a:schemeClr val="dk1"/>
                </a:solidFill>
                <a:latin typeface="Calibri"/>
                <a:ea typeface="Calibri"/>
                <a:cs typeface="Calibri"/>
                <a:sym typeface="Calibri"/>
              </a:defRPr>
            </a:lvl4pPr>
            <a:lvl5pPr indent="-323151" lvl="4" marL="2286000" marR="0" rtl="0" algn="l">
              <a:lnSpc>
                <a:spcPct val="90000"/>
              </a:lnSpc>
              <a:spcBef>
                <a:spcPts val="414"/>
              </a:spcBef>
              <a:spcAft>
                <a:spcPts val="0"/>
              </a:spcAft>
              <a:buClr>
                <a:schemeClr val="dk1"/>
              </a:buClr>
              <a:buSzPts val="1489"/>
              <a:buFont typeface="Arial"/>
              <a:buChar char="•"/>
              <a:defRPr b="0" i="0" sz="1489" u="none" cap="none" strike="noStrike">
                <a:solidFill>
                  <a:schemeClr val="dk1"/>
                </a:solidFill>
                <a:latin typeface="Calibri"/>
                <a:ea typeface="Calibri"/>
                <a:cs typeface="Calibri"/>
                <a:sym typeface="Calibri"/>
              </a:defRPr>
            </a:lvl5pPr>
            <a:lvl6pPr indent="-323151" lvl="5" marL="2743200" marR="0" rtl="0" algn="l">
              <a:lnSpc>
                <a:spcPct val="90000"/>
              </a:lnSpc>
              <a:spcBef>
                <a:spcPts val="414"/>
              </a:spcBef>
              <a:spcAft>
                <a:spcPts val="0"/>
              </a:spcAft>
              <a:buClr>
                <a:schemeClr val="dk1"/>
              </a:buClr>
              <a:buSzPts val="1489"/>
              <a:buFont typeface="Arial"/>
              <a:buChar char="•"/>
              <a:defRPr b="0" i="0" sz="1489" u="none" cap="none" strike="noStrike">
                <a:solidFill>
                  <a:schemeClr val="dk1"/>
                </a:solidFill>
                <a:latin typeface="Calibri"/>
                <a:ea typeface="Calibri"/>
                <a:cs typeface="Calibri"/>
                <a:sym typeface="Calibri"/>
              </a:defRPr>
            </a:lvl6pPr>
            <a:lvl7pPr indent="-323151" lvl="6" marL="3200400" marR="0" rtl="0" algn="l">
              <a:lnSpc>
                <a:spcPct val="90000"/>
              </a:lnSpc>
              <a:spcBef>
                <a:spcPts val="414"/>
              </a:spcBef>
              <a:spcAft>
                <a:spcPts val="0"/>
              </a:spcAft>
              <a:buClr>
                <a:schemeClr val="dk1"/>
              </a:buClr>
              <a:buSzPts val="1489"/>
              <a:buFont typeface="Arial"/>
              <a:buChar char="•"/>
              <a:defRPr b="0" i="0" sz="1489" u="none" cap="none" strike="noStrike">
                <a:solidFill>
                  <a:schemeClr val="dk1"/>
                </a:solidFill>
                <a:latin typeface="Calibri"/>
                <a:ea typeface="Calibri"/>
                <a:cs typeface="Calibri"/>
                <a:sym typeface="Calibri"/>
              </a:defRPr>
            </a:lvl7pPr>
            <a:lvl8pPr indent="-323151" lvl="7" marL="3657600" marR="0" rtl="0" algn="l">
              <a:lnSpc>
                <a:spcPct val="90000"/>
              </a:lnSpc>
              <a:spcBef>
                <a:spcPts val="414"/>
              </a:spcBef>
              <a:spcAft>
                <a:spcPts val="0"/>
              </a:spcAft>
              <a:buClr>
                <a:schemeClr val="dk1"/>
              </a:buClr>
              <a:buSzPts val="1489"/>
              <a:buFont typeface="Arial"/>
              <a:buChar char="•"/>
              <a:defRPr b="0" i="0" sz="1489" u="none" cap="none" strike="noStrike">
                <a:solidFill>
                  <a:schemeClr val="dk1"/>
                </a:solidFill>
                <a:latin typeface="Calibri"/>
                <a:ea typeface="Calibri"/>
                <a:cs typeface="Calibri"/>
                <a:sym typeface="Calibri"/>
              </a:defRPr>
            </a:lvl8pPr>
            <a:lvl9pPr indent="-323151" lvl="8" marL="4114800" marR="0" rtl="0" algn="l">
              <a:lnSpc>
                <a:spcPct val="90000"/>
              </a:lnSpc>
              <a:spcBef>
                <a:spcPts val="414"/>
              </a:spcBef>
              <a:spcAft>
                <a:spcPts val="0"/>
              </a:spcAft>
              <a:buClr>
                <a:schemeClr val="dk1"/>
              </a:buClr>
              <a:buSzPts val="1489"/>
              <a:buFont typeface="Arial"/>
              <a:buChar char="•"/>
              <a:defRPr b="0" i="0" sz="1489" u="none" cap="none" strike="noStrike">
                <a:solidFill>
                  <a:schemeClr val="dk1"/>
                </a:solidFill>
                <a:latin typeface="Calibri"/>
                <a:ea typeface="Calibri"/>
                <a:cs typeface="Calibri"/>
                <a:sym typeface="Calibri"/>
              </a:defRPr>
            </a:lvl9pPr>
          </a:lstStyle>
          <a:p/>
        </p:txBody>
      </p:sp>
      <p:sp>
        <p:nvSpPr>
          <p:cNvPr id="12" name="Google Shape;12;p32"/>
          <p:cNvSpPr txBox="1"/>
          <p:nvPr>
            <p:ph idx="10" type="dt"/>
          </p:nvPr>
        </p:nvSpPr>
        <p:spPr>
          <a:xfrm>
            <a:off x="519946" y="9906786"/>
            <a:ext cx="1701641" cy="56907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93"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2"/>
          <p:cNvSpPr txBox="1"/>
          <p:nvPr>
            <p:ph idx="11" type="ftr"/>
          </p:nvPr>
        </p:nvSpPr>
        <p:spPr>
          <a:xfrm>
            <a:off x="2505194" y="9906786"/>
            <a:ext cx="2552462" cy="569071"/>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93"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2"/>
          <p:cNvSpPr txBox="1"/>
          <p:nvPr>
            <p:ph idx="12" type="sldNum"/>
          </p:nvPr>
        </p:nvSpPr>
        <p:spPr>
          <a:xfrm>
            <a:off x="5341263" y="9906786"/>
            <a:ext cx="1701641" cy="569071"/>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93" u="none" cap="none" strike="noStrike">
                <a:solidFill>
                  <a:srgbClr val="888888"/>
                </a:solidFill>
                <a:latin typeface="Calibri"/>
                <a:ea typeface="Calibri"/>
                <a:cs typeface="Calibri"/>
                <a:sym typeface="Calibri"/>
              </a:defRPr>
            </a:lvl1pPr>
            <a:lvl2pPr indent="0" lvl="1" marL="0" marR="0" rtl="0" algn="r">
              <a:spcBef>
                <a:spcPts val="0"/>
              </a:spcBef>
              <a:buNone/>
              <a:defRPr b="0" i="0" sz="993" u="none" cap="none" strike="noStrike">
                <a:solidFill>
                  <a:srgbClr val="888888"/>
                </a:solidFill>
                <a:latin typeface="Calibri"/>
                <a:ea typeface="Calibri"/>
                <a:cs typeface="Calibri"/>
                <a:sym typeface="Calibri"/>
              </a:defRPr>
            </a:lvl2pPr>
            <a:lvl3pPr indent="0" lvl="2" marL="0" marR="0" rtl="0" algn="r">
              <a:spcBef>
                <a:spcPts val="0"/>
              </a:spcBef>
              <a:buNone/>
              <a:defRPr b="0" i="0" sz="993" u="none" cap="none" strike="noStrike">
                <a:solidFill>
                  <a:srgbClr val="888888"/>
                </a:solidFill>
                <a:latin typeface="Calibri"/>
                <a:ea typeface="Calibri"/>
                <a:cs typeface="Calibri"/>
                <a:sym typeface="Calibri"/>
              </a:defRPr>
            </a:lvl3pPr>
            <a:lvl4pPr indent="0" lvl="3" marL="0" marR="0" rtl="0" algn="r">
              <a:spcBef>
                <a:spcPts val="0"/>
              </a:spcBef>
              <a:buNone/>
              <a:defRPr b="0" i="0" sz="993" u="none" cap="none" strike="noStrike">
                <a:solidFill>
                  <a:srgbClr val="888888"/>
                </a:solidFill>
                <a:latin typeface="Calibri"/>
                <a:ea typeface="Calibri"/>
                <a:cs typeface="Calibri"/>
                <a:sym typeface="Calibri"/>
              </a:defRPr>
            </a:lvl4pPr>
            <a:lvl5pPr indent="0" lvl="4" marL="0" marR="0" rtl="0" algn="r">
              <a:spcBef>
                <a:spcPts val="0"/>
              </a:spcBef>
              <a:buNone/>
              <a:defRPr b="0" i="0" sz="993" u="none" cap="none" strike="noStrike">
                <a:solidFill>
                  <a:srgbClr val="888888"/>
                </a:solidFill>
                <a:latin typeface="Calibri"/>
                <a:ea typeface="Calibri"/>
                <a:cs typeface="Calibri"/>
                <a:sym typeface="Calibri"/>
              </a:defRPr>
            </a:lvl5pPr>
            <a:lvl6pPr indent="0" lvl="5" marL="0" marR="0" rtl="0" algn="r">
              <a:spcBef>
                <a:spcPts val="0"/>
              </a:spcBef>
              <a:buNone/>
              <a:defRPr b="0" i="0" sz="993" u="none" cap="none" strike="noStrike">
                <a:solidFill>
                  <a:srgbClr val="888888"/>
                </a:solidFill>
                <a:latin typeface="Calibri"/>
                <a:ea typeface="Calibri"/>
                <a:cs typeface="Calibri"/>
                <a:sym typeface="Calibri"/>
              </a:defRPr>
            </a:lvl6pPr>
            <a:lvl7pPr indent="0" lvl="6" marL="0" marR="0" rtl="0" algn="r">
              <a:spcBef>
                <a:spcPts val="0"/>
              </a:spcBef>
              <a:buNone/>
              <a:defRPr b="0" i="0" sz="993" u="none" cap="none" strike="noStrike">
                <a:solidFill>
                  <a:srgbClr val="888888"/>
                </a:solidFill>
                <a:latin typeface="Calibri"/>
                <a:ea typeface="Calibri"/>
                <a:cs typeface="Calibri"/>
                <a:sym typeface="Calibri"/>
              </a:defRPr>
            </a:lvl7pPr>
            <a:lvl8pPr indent="0" lvl="7" marL="0" marR="0" rtl="0" algn="r">
              <a:spcBef>
                <a:spcPts val="0"/>
              </a:spcBef>
              <a:buNone/>
              <a:defRPr b="0" i="0" sz="993" u="none" cap="none" strike="noStrike">
                <a:solidFill>
                  <a:srgbClr val="888888"/>
                </a:solidFill>
                <a:latin typeface="Calibri"/>
                <a:ea typeface="Calibri"/>
                <a:cs typeface="Calibri"/>
                <a:sym typeface="Calibri"/>
              </a:defRPr>
            </a:lvl8pPr>
            <a:lvl9pPr indent="0" lvl="8" marL="0" marR="0" rtl="0" algn="r">
              <a:spcBef>
                <a:spcPts val="0"/>
              </a:spcBef>
              <a:buNone/>
              <a:defRPr b="0" i="0" sz="993"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9.jp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p1"/>
          <p:cNvSpPr txBox="1"/>
          <p:nvPr/>
        </p:nvSpPr>
        <p:spPr>
          <a:xfrm>
            <a:off x="348322" y="5782966"/>
            <a:ext cx="5363969" cy="2125069"/>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b="1" i="0" lang="en-US" sz="5400" u="none" cap="none" strike="noStrike">
                <a:solidFill>
                  <a:schemeClr val="lt1"/>
                </a:solidFill>
                <a:latin typeface="Tahoma"/>
                <a:ea typeface="Tahoma"/>
                <a:cs typeface="Tahoma"/>
                <a:sym typeface="Tahoma"/>
              </a:rPr>
              <a:t>NHÂN SỐ HỌC </a:t>
            </a:r>
            <a:endParaRPr/>
          </a:p>
          <a:p>
            <a:pPr indent="0" lvl="0" marL="0" marR="0" rtl="0" algn="l">
              <a:lnSpc>
                <a:spcPct val="130000"/>
              </a:lnSpc>
              <a:spcBef>
                <a:spcPts val="0"/>
              </a:spcBef>
              <a:spcAft>
                <a:spcPts val="0"/>
              </a:spcAft>
              <a:buNone/>
            </a:pPr>
            <a:r>
              <a:rPr b="1" i="0" lang="en-US" sz="5400" u="none" cap="none" strike="noStrike">
                <a:solidFill>
                  <a:schemeClr val="lt1"/>
                </a:solidFill>
                <a:latin typeface="Tahoma"/>
                <a:ea typeface="Tahoma"/>
                <a:cs typeface="Tahoma"/>
                <a:sym typeface="Tahoma"/>
              </a:rPr>
              <a:t>ỨNG DỤNG</a:t>
            </a:r>
            <a:endParaRPr b="1" i="0" sz="3200" u="none" cap="none" strike="noStrike">
              <a:solidFill>
                <a:schemeClr val="lt1"/>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p10"/>
          <p:cNvSpPr txBox="1"/>
          <p:nvPr>
            <p:ph type="title"/>
          </p:nvPr>
        </p:nvSpPr>
        <p:spPr>
          <a:xfrm>
            <a:off x="346839" y="271834"/>
            <a:ext cx="4617047" cy="44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3600"/>
              <a:buFont typeface="Tahoma"/>
              <a:buNone/>
            </a:pPr>
            <a:r>
              <a:rPr lang="en-US" sz="3600">
                <a:solidFill>
                  <a:srgbClr val="3F3F3F"/>
                </a:solidFill>
                <a:latin typeface="Tahoma"/>
                <a:ea typeface="Tahoma"/>
                <a:cs typeface="Tahoma"/>
                <a:sym typeface="Tahoma"/>
              </a:rPr>
              <a:t>Chỉ số </a:t>
            </a:r>
            <a:r>
              <a:rPr b="1" lang="en-US" sz="3600">
                <a:solidFill>
                  <a:srgbClr val="FF6600"/>
                </a:solidFill>
                <a:latin typeface="Tahoma"/>
                <a:ea typeface="Tahoma"/>
                <a:cs typeface="Tahoma"/>
                <a:sym typeface="Tahoma"/>
              </a:rPr>
              <a:t>ĐỘNG LỰC</a:t>
            </a:r>
            <a:endParaRPr/>
          </a:p>
        </p:txBody>
      </p:sp>
      <p:sp>
        <p:nvSpPr>
          <p:cNvPr id="321" name="Google Shape;321;p10"/>
          <p:cNvSpPr txBox="1"/>
          <p:nvPr>
            <p:ph idx="1" type="body"/>
          </p:nvPr>
        </p:nvSpPr>
        <p:spPr>
          <a:xfrm>
            <a:off x="501402" y="1221393"/>
            <a:ext cx="6552029" cy="879676"/>
          </a:xfrm>
          <a:prstGeom prst="rect">
            <a:avLst/>
          </a:prstGeom>
          <a:solidFill>
            <a:srgbClr val="FBE4D4"/>
          </a:solid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rgbClr val="3F3F3F"/>
              </a:buClr>
              <a:buSzPts val="1100"/>
              <a:buNone/>
            </a:pPr>
            <a:r>
              <a:rPr lang="en-US" sz="1100">
                <a:solidFill>
                  <a:srgbClr val="3F3F3F"/>
                </a:solidFill>
                <a:latin typeface="Tahoma"/>
                <a:ea typeface="Tahoma"/>
                <a:cs typeface="Tahoma"/>
                <a:sym typeface="Tahoma"/>
              </a:rPr>
              <a:t>Con số Động lực tiềm ẩn cho bạn biết những điều thôi thúc từ sâu thẳm bên trong bạn. Nó mở ra ý nghĩa để thúc đẩy bản thân bạn thật mạnh mẽ dẫn đến hành động để thỏa đam mê và hoàn thành sứ mệnh.</a:t>
            </a:r>
            <a:endParaRPr/>
          </a:p>
        </p:txBody>
      </p:sp>
      <p:sp>
        <p:nvSpPr>
          <p:cNvPr id="322" name="Google Shape;322;p10"/>
          <p:cNvSpPr txBox="1"/>
          <p:nvPr/>
        </p:nvSpPr>
        <p:spPr>
          <a:xfrm>
            <a:off x="6812280" y="10191324"/>
            <a:ext cx="76581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chemeClr val="lt1"/>
                </a:solidFill>
                <a:latin typeface="Tahoma"/>
                <a:ea typeface="Tahoma"/>
                <a:cs typeface="Tahoma"/>
                <a:sym typeface="Tahoma"/>
              </a:rPr>
              <a:t>10</a:t>
            </a:r>
            <a:endParaRPr/>
          </a:p>
        </p:txBody>
      </p:sp>
      <p:pic>
        <p:nvPicPr>
          <p:cNvPr id="323" name="Google Shape;323;p10"/>
          <p:cNvPicPr preferRelativeResize="0"/>
          <p:nvPr/>
        </p:nvPicPr>
        <p:blipFill rotWithShape="1">
          <a:blip r:embed="rId4">
            <a:alphaModFix/>
          </a:blip>
          <a:srcRect b="7087" l="0" r="0" t="21385"/>
          <a:stretch/>
        </p:blipFill>
        <p:spPr>
          <a:xfrm>
            <a:off x="539501" y="2570585"/>
            <a:ext cx="6475830" cy="2945579"/>
          </a:xfrm>
          <a:prstGeom prst="rect">
            <a:avLst/>
          </a:prstGeom>
          <a:noFill/>
          <a:ln>
            <a:noFill/>
          </a:ln>
        </p:spPr>
      </p:pic>
      <p:sp>
        <p:nvSpPr>
          <p:cNvPr id="324" name="Google Shape;324;p10"/>
          <p:cNvSpPr/>
          <p:nvPr/>
        </p:nvSpPr>
        <p:spPr>
          <a:xfrm>
            <a:off x="4892927" y="0"/>
            <a:ext cx="2815678" cy="879676"/>
          </a:xfrm>
          <a:prstGeom prst="rect">
            <a:avLst/>
          </a:prstGeom>
          <a:solidFill>
            <a:srgbClr val="FF6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325" name="Google Shape;325;p10"/>
          <p:cNvPicPr preferRelativeResize="0"/>
          <p:nvPr/>
        </p:nvPicPr>
        <p:blipFill rotWithShape="1">
          <a:blip r:embed="rId5">
            <a:alphaModFix/>
          </a:blip>
          <a:srcRect b="0" l="0" r="0" t="0"/>
          <a:stretch/>
        </p:blipFill>
        <p:spPr>
          <a:xfrm>
            <a:off x="4411966" y="-103567"/>
            <a:ext cx="1022263" cy="1117102"/>
          </a:xfrm>
          <a:prstGeom prst="rect">
            <a:avLst/>
          </a:prstGeom>
          <a:noFill/>
          <a:ln>
            <a:noFill/>
          </a:ln>
          <a:effectLst>
            <a:outerShdw blurRad="50800" rotWithShape="0" algn="tr" dir="8100000" dist="38100">
              <a:srgbClr val="000000">
                <a:alpha val="40000"/>
              </a:srgbClr>
            </a:outerShdw>
          </a:effectLst>
        </p:spPr>
      </p:pic>
      <p:sp>
        <p:nvSpPr>
          <p:cNvPr id="326" name="Google Shape;326;p10"/>
          <p:cNvSpPr txBox="1"/>
          <p:nvPr/>
        </p:nvSpPr>
        <p:spPr>
          <a:xfrm>
            <a:off x="4411966" y="289717"/>
            <a:ext cx="903854" cy="4464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6600"/>
              </a:buClr>
              <a:buSzPts val="3000"/>
              <a:buFont typeface="Tahoma"/>
              <a:buNone/>
            </a:pPr>
            <a:r>
              <a:rPr b="1" i="0" lang="en-US" sz="3000" u="none" cap="none" strike="noStrike">
                <a:solidFill>
                  <a:srgbClr val="FF6600"/>
                </a:solidFill>
                <a:latin typeface="Tahoma"/>
                <a:ea typeface="Tahoma"/>
                <a:cs typeface="Tahoma"/>
                <a:sym typeface="Tahoma"/>
              </a:rPr>
              <a:t>{{hd_num}}</a:t>
            </a:r>
            <a:endParaRPr/>
          </a:p>
        </p:txBody>
      </p:sp>
      <p:sp>
        <p:nvSpPr>
          <p:cNvPr id="327" name="Google Shape;327;p10"/>
          <p:cNvSpPr txBox="1"/>
          <p:nvPr/>
        </p:nvSpPr>
        <p:spPr>
          <a:xfrm>
            <a:off x="623717" y="2914146"/>
            <a:ext cx="2391020" cy="2173737"/>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i="0" lang="en-US" sz="1400" u="none" cap="none" strike="noStrike">
                <a:solidFill>
                  <a:srgbClr val="FF6600"/>
                </a:solidFill>
                <a:latin typeface="Century Schoolbook"/>
                <a:ea typeface="Century Schoolbook"/>
                <a:cs typeface="Century Schoolbook"/>
                <a:sym typeface="Century Schoolbook"/>
              </a:rPr>
              <a:t>“What you feed your mind determines </a:t>
            </a:r>
            <a:endParaRPr/>
          </a:p>
          <a:p>
            <a:pPr indent="0" lvl="0" marL="0" marR="0" rtl="0" algn="l">
              <a:lnSpc>
                <a:spcPct val="200000"/>
              </a:lnSpc>
              <a:spcBef>
                <a:spcPts val="0"/>
              </a:spcBef>
              <a:spcAft>
                <a:spcPts val="0"/>
              </a:spcAft>
              <a:buNone/>
            </a:pPr>
            <a:r>
              <a:rPr b="1" i="0" lang="en-US" sz="1400" u="none" cap="none" strike="noStrike">
                <a:solidFill>
                  <a:srgbClr val="FF6600"/>
                </a:solidFill>
                <a:latin typeface="Century Schoolbook"/>
                <a:ea typeface="Century Schoolbook"/>
                <a:cs typeface="Century Schoolbook"/>
                <a:sym typeface="Century Schoolbook"/>
              </a:rPr>
              <a:t>your appetite.”</a:t>
            </a:r>
            <a:endParaRPr/>
          </a:p>
          <a:p>
            <a:pPr indent="0" lvl="0" marL="0" marR="0" rtl="0" algn="r">
              <a:lnSpc>
                <a:spcPct val="200000"/>
              </a:lnSpc>
              <a:spcBef>
                <a:spcPts val="0"/>
              </a:spcBef>
              <a:spcAft>
                <a:spcPts val="0"/>
              </a:spcAft>
              <a:buNone/>
            </a:pPr>
            <a:r>
              <a:rPr b="1" i="0" lang="en-US" sz="1200" u="none" cap="none" strike="noStrike">
                <a:solidFill>
                  <a:schemeClr val="dk1"/>
                </a:solidFill>
                <a:latin typeface="Century Schoolbook"/>
                <a:ea typeface="Century Schoolbook"/>
                <a:cs typeface="Century Schoolbook"/>
                <a:sym typeface="Century Schoolbook"/>
              </a:rPr>
              <a:t>-Zig Ziglar-</a:t>
            </a:r>
            <a:endParaRPr/>
          </a:p>
        </p:txBody>
      </p:sp>
      <p:sp>
        <p:nvSpPr>
          <p:cNvPr id="328" name="Google Shape;328;p10"/>
          <p:cNvSpPr/>
          <p:nvPr/>
        </p:nvSpPr>
        <p:spPr>
          <a:xfrm>
            <a:off x="539501" y="6134100"/>
            <a:ext cx="6475830" cy="3781425"/>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0" i="0" lang="en-US" sz="1200" u="none" cap="none" strike="noStrike">
                <a:solidFill>
                  <a:srgbClr val="171616"/>
                </a:solidFill>
                <a:latin typeface="Tahoma"/>
                <a:ea typeface="Tahoma"/>
                <a:cs typeface="Tahoma"/>
                <a:sym typeface="Tahoma"/>
              </a:rPr>
              <a:t>{{hearth_desire_meaning}}</a:t>
            </a:r>
            <a:endParaRPr/>
          </a:p>
          <a:p>
            <a:pPr indent="0" lvl="0" marL="0" marR="0" rtl="0" algn="just">
              <a:lnSpc>
                <a:spcPct val="150000"/>
              </a:lnSpc>
              <a:spcBef>
                <a:spcPts val="0"/>
              </a:spcBef>
              <a:spcAft>
                <a:spcPts val="0"/>
              </a:spcAft>
              <a:buNone/>
            </a:pPr>
            <a:r>
              <a:t/>
            </a:r>
            <a:endParaRPr b="0" i="0" sz="1200" u="none" cap="none" strike="noStrike">
              <a:solidFill>
                <a:srgbClr val="171616"/>
              </a:solidFill>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1"/>
          <p:cNvSpPr txBox="1"/>
          <p:nvPr>
            <p:ph idx="1" type="body"/>
          </p:nvPr>
        </p:nvSpPr>
        <p:spPr>
          <a:xfrm>
            <a:off x="571499" y="1446201"/>
            <a:ext cx="6404807" cy="891310"/>
          </a:xfrm>
          <a:prstGeom prst="rect">
            <a:avLst/>
          </a:prstGeom>
          <a:solidFill>
            <a:srgbClr val="FBE4D4"/>
          </a:solid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rgbClr val="3F3F3F"/>
              </a:buClr>
              <a:buSzPts val="1100"/>
              <a:buNone/>
            </a:pPr>
            <a:r>
              <a:rPr lang="en-US" sz="1100">
                <a:solidFill>
                  <a:srgbClr val="3F3F3F"/>
                </a:solidFill>
                <a:latin typeface="Tahoma"/>
                <a:ea typeface="Tahoma"/>
                <a:cs typeface="Tahoma"/>
                <a:sym typeface="Tahoma"/>
              </a:rPr>
              <a:t>Chỉ số Tính Cách biểu đạt những thể hiện ra bên ngoài cho người khác nhìn nhận bạn như thế nào, và được cho là đại diện cho "con người bên ngoài" của bạn. Có những trường hợp bạn khó biểu đạt ra bên ngoài những gì bạn nghĩ nên đây cũng là chỉ số giúp bạn tham khảo nhằm đồng nhất bạn.</a:t>
            </a:r>
            <a:endParaRPr/>
          </a:p>
        </p:txBody>
      </p:sp>
      <p:sp>
        <p:nvSpPr>
          <p:cNvPr id="335" name="Google Shape;335;p11"/>
          <p:cNvSpPr txBox="1"/>
          <p:nvPr>
            <p:ph type="title"/>
          </p:nvPr>
        </p:nvSpPr>
        <p:spPr>
          <a:xfrm>
            <a:off x="346838" y="271834"/>
            <a:ext cx="4704133" cy="134015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0"/>
              </a:spcBef>
              <a:spcAft>
                <a:spcPts val="0"/>
              </a:spcAft>
              <a:buClr>
                <a:srgbClr val="3F3F3F"/>
              </a:buClr>
              <a:buSzPts val="3600"/>
              <a:buFont typeface="Tahoma"/>
              <a:buNone/>
            </a:pPr>
            <a:r>
              <a:rPr lang="en-US" sz="3600">
                <a:solidFill>
                  <a:srgbClr val="3F3F3F"/>
                </a:solidFill>
                <a:latin typeface="Tahoma"/>
                <a:ea typeface="Tahoma"/>
                <a:cs typeface="Tahoma"/>
                <a:sym typeface="Tahoma"/>
              </a:rPr>
              <a:t>Chỉ số </a:t>
            </a:r>
            <a:r>
              <a:rPr b="1" lang="en-US" sz="3600">
                <a:solidFill>
                  <a:srgbClr val="FF6600"/>
                </a:solidFill>
                <a:latin typeface="Tahoma"/>
                <a:ea typeface="Tahoma"/>
                <a:cs typeface="Tahoma"/>
                <a:sym typeface="Tahoma"/>
              </a:rPr>
              <a:t>TÍNH CÁCH</a:t>
            </a:r>
            <a:endParaRPr/>
          </a:p>
        </p:txBody>
      </p:sp>
      <p:sp>
        <p:nvSpPr>
          <p:cNvPr id="336" name="Google Shape;336;p11"/>
          <p:cNvSpPr txBox="1"/>
          <p:nvPr/>
        </p:nvSpPr>
        <p:spPr>
          <a:xfrm>
            <a:off x="6812280" y="751729"/>
            <a:ext cx="469752" cy="59699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4800"/>
              <a:buFont typeface="Tahoma"/>
              <a:buNone/>
            </a:pPr>
            <a:r>
              <a:rPr b="1" i="0" lang="en-US" sz="4800" u="none" cap="none" strike="noStrike">
                <a:solidFill>
                  <a:schemeClr val="lt1"/>
                </a:solidFill>
                <a:latin typeface="Tahoma"/>
                <a:ea typeface="Tahoma"/>
                <a:cs typeface="Tahoma"/>
                <a:sym typeface="Tahoma"/>
              </a:rPr>
              <a:t>1</a:t>
            </a:r>
            <a:endParaRPr/>
          </a:p>
        </p:txBody>
      </p:sp>
      <p:sp>
        <p:nvSpPr>
          <p:cNvPr id="337" name="Google Shape;337;p11"/>
          <p:cNvSpPr txBox="1"/>
          <p:nvPr/>
        </p:nvSpPr>
        <p:spPr>
          <a:xfrm>
            <a:off x="6812280" y="10191324"/>
            <a:ext cx="76581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chemeClr val="lt1"/>
                </a:solidFill>
                <a:latin typeface="Tahoma"/>
                <a:ea typeface="Tahoma"/>
                <a:cs typeface="Tahoma"/>
                <a:sym typeface="Tahoma"/>
              </a:rPr>
              <a:t>11</a:t>
            </a:r>
            <a:endParaRPr/>
          </a:p>
        </p:txBody>
      </p:sp>
      <p:sp>
        <p:nvSpPr>
          <p:cNvPr id="338" name="Google Shape;338;p11"/>
          <p:cNvSpPr/>
          <p:nvPr/>
        </p:nvSpPr>
        <p:spPr>
          <a:xfrm>
            <a:off x="5009885" y="0"/>
            <a:ext cx="2851006" cy="899886"/>
          </a:xfrm>
          <a:prstGeom prst="rect">
            <a:avLst/>
          </a:prstGeom>
          <a:solidFill>
            <a:srgbClr val="FF6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339" name="Google Shape;339;p11"/>
          <p:cNvPicPr preferRelativeResize="0"/>
          <p:nvPr/>
        </p:nvPicPr>
        <p:blipFill rotWithShape="1">
          <a:blip r:embed="rId3">
            <a:alphaModFix/>
          </a:blip>
          <a:srcRect b="0" l="0" r="0" t="0"/>
          <a:stretch/>
        </p:blipFill>
        <p:spPr>
          <a:xfrm>
            <a:off x="4515854" y="-114603"/>
            <a:ext cx="1052013" cy="1141147"/>
          </a:xfrm>
          <a:prstGeom prst="rect">
            <a:avLst/>
          </a:prstGeom>
          <a:noFill/>
          <a:ln>
            <a:noFill/>
          </a:ln>
          <a:effectLst>
            <a:outerShdw blurRad="50800" rotWithShape="0" algn="tr" dir="8100000" dist="38100">
              <a:srgbClr val="000000">
                <a:alpha val="40000"/>
              </a:srgbClr>
            </a:outerShdw>
          </a:effectLst>
        </p:spPr>
      </p:pic>
      <p:sp>
        <p:nvSpPr>
          <p:cNvPr id="340" name="Google Shape;340;p11"/>
          <p:cNvSpPr txBox="1"/>
          <p:nvPr/>
        </p:nvSpPr>
        <p:spPr>
          <a:xfrm>
            <a:off x="4627332" y="283382"/>
            <a:ext cx="789221" cy="74998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6600"/>
              </a:buClr>
              <a:buSzPts val="3000"/>
              <a:buFont typeface="Tahoma"/>
              <a:buNone/>
            </a:pPr>
            <a:r>
              <a:rPr b="1" i="0" lang="en-US" sz="3000" u="none" cap="none" strike="noStrike">
                <a:solidFill>
                  <a:srgbClr val="FF6600"/>
                </a:solidFill>
                <a:latin typeface="Tahoma"/>
                <a:ea typeface="Tahoma"/>
                <a:cs typeface="Tahoma"/>
                <a:sym typeface="Tahoma"/>
              </a:rPr>
              <a:t>{{pe_num}}</a:t>
            </a:r>
            <a:endParaRPr/>
          </a:p>
        </p:txBody>
      </p:sp>
      <p:sp>
        <p:nvSpPr>
          <p:cNvPr id="341" name="Google Shape;341;p11"/>
          <p:cNvSpPr/>
          <p:nvPr/>
        </p:nvSpPr>
        <p:spPr>
          <a:xfrm>
            <a:off x="586544" y="6887460"/>
            <a:ext cx="6404807" cy="2926005"/>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0" i="0" lang="en-US" sz="1200" u="none" cap="none" strike="noStrike">
                <a:solidFill>
                  <a:srgbClr val="000000"/>
                </a:solidFill>
                <a:latin typeface="Tahoma"/>
                <a:ea typeface="Tahoma"/>
                <a:cs typeface="Tahoma"/>
                <a:sym typeface="Tahoma"/>
              </a:rPr>
              <a:t>{{personality_meaning}}</a:t>
            </a:r>
            <a:endParaRPr b="0" i="0" sz="1200" u="none" cap="none" strike="noStrike">
              <a:solidFill>
                <a:schemeClr val="lt1"/>
              </a:solidFill>
              <a:latin typeface="Tahoma"/>
              <a:ea typeface="Tahoma"/>
              <a:cs typeface="Tahoma"/>
              <a:sym typeface="Tahoma"/>
            </a:endParaRPr>
          </a:p>
          <a:p>
            <a:pPr indent="0" lvl="0" marL="0" marR="0" rtl="0" algn="just">
              <a:lnSpc>
                <a:spcPct val="150000"/>
              </a:lnSpc>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pic>
        <p:nvPicPr>
          <p:cNvPr descr="A picture containing text&#10;&#10;Description automatically generated" id="342" name="Google Shape;342;p11"/>
          <p:cNvPicPr preferRelativeResize="0"/>
          <p:nvPr/>
        </p:nvPicPr>
        <p:blipFill rotWithShape="1">
          <a:blip r:embed="rId4">
            <a:alphaModFix/>
          </a:blip>
          <a:srcRect b="0" l="0" r="0" t="0"/>
          <a:stretch/>
        </p:blipFill>
        <p:spPr>
          <a:xfrm>
            <a:off x="5715" y="2657195"/>
            <a:ext cx="7562850" cy="3781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12"/>
          <p:cNvSpPr txBox="1"/>
          <p:nvPr>
            <p:ph idx="1" type="body"/>
          </p:nvPr>
        </p:nvSpPr>
        <p:spPr>
          <a:xfrm>
            <a:off x="571500" y="1198559"/>
            <a:ext cx="6384925" cy="1246072"/>
          </a:xfrm>
          <a:prstGeom prst="rect">
            <a:avLst/>
          </a:prstGeom>
          <a:solidFill>
            <a:srgbClr val="FBE4D4"/>
          </a:solid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rgbClr val="3F3F3F"/>
              </a:buClr>
              <a:buSzPts val="1100"/>
              <a:buNone/>
            </a:pPr>
            <a:r>
              <a:rPr lang="en-US" sz="1100">
                <a:solidFill>
                  <a:srgbClr val="3F3F3F"/>
                </a:solidFill>
                <a:latin typeface="Tahoma"/>
                <a:ea typeface="Tahoma"/>
                <a:cs typeface="Tahoma"/>
                <a:sym typeface="Tahoma"/>
              </a:rPr>
              <a:t>Số Thái độ là con số độc lập với con số Đường đời và các con số khác, thể hiện cách bạn phản ứng với những gì xảy ra trong cuộc đời mình. Lưu ý rằng thái độ phụ thuộc hoàn toàn vào bạn!</a:t>
            </a:r>
            <a:br>
              <a:rPr lang="en-US" sz="1100">
                <a:solidFill>
                  <a:srgbClr val="3F3F3F"/>
                </a:solidFill>
                <a:latin typeface="Tahoma"/>
                <a:ea typeface="Tahoma"/>
                <a:cs typeface="Tahoma"/>
                <a:sym typeface="Tahoma"/>
              </a:rPr>
            </a:br>
            <a:r>
              <a:rPr lang="en-US" sz="1100">
                <a:solidFill>
                  <a:srgbClr val="3F3F3F"/>
                </a:solidFill>
                <a:latin typeface="Tahoma"/>
                <a:ea typeface="Tahoma"/>
                <a:cs typeface="Tahoma"/>
                <a:sym typeface="Tahoma"/>
              </a:rPr>
              <a:t>Chúng ta không kiểm soát được những gì đến với mình nhưng chúng ta hoàn toàn làm chủ được cách phản ứng với nó.</a:t>
            </a:r>
            <a:endParaRPr/>
          </a:p>
        </p:txBody>
      </p:sp>
      <p:sp>
        <p:nvSpPr>
          <p:cNvPr id="349" name="Google Shape;349;p12"/>
          <p:cNvSpPr txBox="1"/>
          <p:nvPr>
            <p:ph type="title"/>
          </p:nvPr>
        </p:nvSpPr>
        <p:spPr>
          <a:xfrm>
            <a:off x="346839" y="271834"/>
            <a:ext cx="4617047" cy="44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3600"/>
              <a:buFont typeface="Tahoma"/>
              <a:buNone/>
            </a:pPr>
            <a:r>
              <a:rPr lang="en-US" sz="3600">
                <a:solidFill>
                  <a:srgbClr val="3F3F3F"/>
                </a:solidFill>
                <a:latin typeface="Tahoma"/>
                <a:ea typeface="Tahoma"/>
                <a:cs typeface="Tahoma"/>
                <a:sym typeface="Tahoma"/>
              </a:rPr>
              <a:t>Chỉ số </a:t>
            </a:r>
            <a:r>
              <a:rPr b="1" lang="en-US" sz="3600">
                <a:solidFill>
                  <a:srgbClr val="FF6600"/>
                </a:solidFill>
                <a:latin typeface="Tahoma"/>
                <a:ea typeface="Tahoma"/>
                <a:cs typeface="Tahoma"/>
                <a:sym typeface="Tahoma"/>
              </a:rPr>
              <a:t>THÁI ĐỘ</a:t>
            </a:r>
            <a:endParaRPr/>
          </a:p>
        </p:txBody>
      </p:sp>
      <p:sp>
        <p:nvSpPr>
          <p:cNvPr id="350" name="Google Shape;350;p12"/>
          <p:cNvSpPr txBox="1"/>
          <p:nvPr/>
        </p:nvSpPr>
        <p:spPr>
          <a:xfrm>
            <a:off x="6812280" y="10191324"/>
            <a:ext cx="76581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chemeClr val="lt1"/>
                </a:solidFill>
                <a:latin typeface="Tahoma"/>
                <a:ea typeface="Tahoma"/>
                <a:cs typeface="Tahoma"/>
                <a:sym typeface="Tahoma"/>
              </a:rPr>
              <a:t>12</a:t>
            </a:r>
            <a:endParaRPr/>
          </a:p>
        </p:txBody>
      </p:sp>
      <p:sp>
        <p:nvSpPr>
          <p:cNvPr id="351" name="Google Shape;351;p12"/>
          <p:cNvSpPr/>
          <p:nvPr/>
        </p:nvSpPr>
        <p:spPr>
          <a:xfrm>
            <a:off x="4425093" y="0"/>
            <a:ext cx="3294143" cy="879676"/>
          </a:xfrm>
          <a:prstGeom prst="rect">
            <a:avLst/>
          </a:prstGeom>
          <a:solidFill>
            <a:srgbClr val="FF6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352" name="Google Shape;352;p12"/>
          <p:cNvPicPr preferRelativeResize="0"/>
          <p:nvPr/>
        </p:nvPicPr>
        <p:blipFill rotWithShape="1">
          <a:blip r:embed="rId3">
            <a:alphaModFix/>
          </a:blip>
          <a:srcRect b="0" l="0" r="0" t="0"/>
          <a:stretch/>
        </p:blipFill>
        <p:spPr>
          <a:xfrm>
            <a:off x="3944133" y="-103567"/>
            <a:ext cx="1022263" cy="1117102"/>
          </a:xfrm>
          <a:prstGeom prst="rect">
            <a:avLst/>
          </a:prstGeom>
          <a:noFill/>
          <a:ln>
            <a:noFill/>
          </a:ln>
          <a:effectLst>
            <a:outerShdw blurRad="50800" rotWithShape="0" algn="tr" dir="8100000" dist="38100">
              <a:srgbClr val="000000">
                <a:alpha val="40000"/>
              </a:srgbClr>
            </a:outerShdw>
          </a:effectLst>
        </p:spPr>
      </p:pic>
      <p:sp>
        <p:nvSpPr>
          <p:cNvPr id="353" name="Google Shape;353;p12"/>
          <p:cNvSpPr txBox="1"/>
          <p:nvPr/>
        </p:nvSpPr>
        <p:spPr>
          <a:xfrm>
            <a:off x="4153686" y="255637"/>
            <a:ext cx="469752" cy="4464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6600"/>
              </a:buClr>
              <a:buSzPts val="3000"/>
              <a:buFont typeface="Tahoma"/>
              <a:buNone/>
            </a:pPr>
            <a:r>
              <a:rPr b="1" i="0" lang="en-US" sz="3000" u="none" cap="none" strike="noStrike">
                <a:solidFill>
                  <a:srgbClr val="FF6600"/>
                </a:solidFill>
                <a:latin typeface="Tahoma"/>
                <a:ea typeface="Tahoma"/>
                <a:cs typeface="Tahoma"/>
                <a:sym typeface="Tahoma"/>
              </a:rPr>
              <a:t>{{att_num}}</a:t>
            </a:r>
            <a:endParaRPr/>
          </a:p>
        </p:txBody>
      </p:sp>
      <p:sp>
        <p:nvSpPr>
          <p:cNvPr id="354" name="Google Shape;354;p12"/>
          <p:cNvSpPr/>
          <p:nvPr/>
        </p:nvSpPr>
        <p:spPr>
          <a:xfrm>
            <a:off x="427354" y="6690375"/>
            <a:ext cx="6384926" cy="3066066"/>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0" i="0" lang="en-US" sz="1200" u="none" cap="none" strike="noStrike">
                <a:solidFill>
                  <a:srgbClr val="000000"/>
                </a:solidFill>
                <a:latin typeface="Tahoma"/>
                <a:ea typeface="Tahoma"/>
                <a:cs typeface="Tahoma"/>
                <a:sym typeface="Tahoma"/>
              </a:rPr>
              <a:t>{{attitude_meaning}}</a:t>
            </a:r>
            <a:endParaRPr b="0" i="0" sz="1200" u="none" cap="none" strike="noStrike">
              <a:solidFill>
                <a:schemeClr val="lt1"/>
              </a:solidFill>
              <a:latin typeface="Tahoma"/>
              <a:ea typeface="Tahoma"/>
              <a:cs typeface="Tahoma"/>
              <a:sym typeface="Tahoma"/>
            </a:endParaRPr>
          </a:p>
          <a:p>
            <a:pPr indent="0" lvl="0" marL="0" marR="0" rtl="0" algn="just">
              <a:lnSpc>
                <a:spcPct val="150000"/>
              </a:lnSpc>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pic>
        <p:nvPicPr>
          <p:cNvPr descr="A picture containing text, person, arm&#10;&#10;Description automatically generated" id="355" name="Google Shape;355;p12"/>
          <p:cNvPicPr preferRelativeResize="0"/>
          <p:nvPr/>
        </p:nvPicPr>
        <p:blipFill rotWithShape="1">
          <a:blip r:embed="rId4">
            <a:alphaModFix/>
          </a:blip>
          <a:srcRect b="0" l="0" r="0" t="0"/>
          <a:stretch/>
        </p:blipFill>
        <p:spPr>
          <a:xfrm>
            <a:off x="-2167" y="2474068"/>
            <a:ext cx="7721403" cy="3781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13"/>
          <p:cNvSpPr txBox="1"/>
          <p:nvPr>
            <p:ph idx="1" type="body"/>
          </p:nvPr>
        </p:nvSpPr>
        <p:spPr>
          <a:xfrm>
            <a:off x="571500" y="1195674"/>
            <a:ext cx="6438900" cy="1113990"/>
          </a:xfrm>
          <a:prstGeom prst="rect">
            <a:avLst/>
          </a:prstGeom>
          <a:solidFill>
            <a:srgbClr val="FBE4D4"/>
          </a:solid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rgbClr val="3F3F3F"/>
              </a:buClr>
              <a:buSzPts val="1100"/>
              <a:buNone/>
            </a:pPr>
            <a:r>
              <a:rPr lang="en-US" sz="1100">
                <a:solidFill>
                  <a:srgbClr val="3F3F3F"/>
                </a:solidFill>
                <a:latin typeface="Tahoma"/>
                <a:ea typeface="Tahoma"/>
                <a:cs typeface="Tahoma"/>
                <a:sym typeface="Tahoma"/>
              </a:rPr>
              <a:t>Chỉ số Ngày sinh đơn giản chính là ngày trong tháng mà bạn chào đời. Nó cho bạn biết thêm một số đặc điểm tính cách của mình cũng như những tài năng và năng lực cụ thể sẽ hỗ trợ bạn trong cuộc sống. Từ đó, bạn lựa chọn môi trường để học hỏi và rèn luyện phát huy những ưu điểm của bản thân.</a:t>
            </a:r>
            <a:endParaRPr/>
          </a:p>
        </p:txBody>
      </p:sp>
      <p:sp>
        <p:nvSpPr>
          <p:cNvPr id="362" name="Google Shape;362;p13"/>
          <p:cNvSpPr txBox="1"/>
          <p:nvPr>
            <p:ph type="title"/>
          </p:nvPr>
        </p:nvSpPr>
        <p:spPr>
          <a:xfrm>
            <a:off x="346839" y="271834"/>
            <a:ext cx="4617047" cy="44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3600"/>
              <a:buFont typeface="Tahoma"/>
              <a:buNone/>
            </a:pPr>
            <a:r>
              <a:rPr lang="en-US" sz="3600">
                <a:solidFill>
                  <a:srgbClr val="3F3F3F"/>
                </a:solidFill>
                <a:latin typeface="Tahoma"/>
                <a:ea typeface="Tahoma"/>
                <a:cs typeface="Tahoma"/>
                <a:sym typeface="Tahoma"/>
              </a:rPr>
              <a:t>Chỉ số </a:t>
            </a:r>
            <a:r>
              <a:rPr b="1" lang="en-US" sz="3600">
                <a:solidFill>
                  <a:srgbClr val="FF6600"/>
                </a:solidFill>
                <a:latin typeface="Tahoma"/>
                <a:ea typeface="Tahoma"/>
                <a:cs typeface="Tahoma"/>
                <a:sym typeface="Tahoma"/>
              </a:rPr>
              <a:t>NGÀY SINH</a:t>
            </a:r>
            <a:endParaRPr/>
          </a:p>
        </p:txBody>
      </p:sp>
      <p:sp>
        <p:nvSpPr>
          <p:cNvPr id="363" name="Google Shape;363;p13"/>
          <p:cNvSpPr txBox="1"/>
          <p:nvPr/>
        </p:nvSpPr>
        <p:spPr>
          <a:xfrm>
            <a:off x="6812280" y="10191324"/>
            <a:ext cx="76581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chemeClr val="lt1"/>
                </a:solidFill>
                <a:latin typeface="Tahoma"/>
                <a:ea typeface="Tahoma"/>
                <a:cs typeface="Tahoma"/>
                <a:sym typeface="Tahoma"/>
              </a:rPr>
              <a:t>13</a:t>
            </a:r>
            <a:endParaRPr/>
          </a:p>
        </p:txBody>
      </p:sp>
      <p:sp>
        <p:nvSpPr>
          <p:cNvPr id="364" name="Google Shape;364;p13"/>
          <p:cNvSpPr/>
          <p:nvPr/>
        </p:nvSpPr>
        <p:spPr>
          <a:xfrm>
            <a:off x="5137477" y="0"/>
            <a:ext cx="2815678" cy="879676"/>
          </a:xfrm>
          <a:prstGeom prst="rect">
            <a:avLst/>
          </a:prstGeom>
          <a:solidFill>
            <a:srgbClr val="FF6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365" name="Google Shape;365;p13"/>
          <p:cNvPicPr preferRelativeResize="0"/>
          <p:nvPr/>
        </p:nvPicPr>
        <p:blipFill rotWithShape="1">
          <a:blip r:embed="rId3">
            <a:alphaModFix/>
          </a:blip>
          <a:srcRect b="0" l="0" r="0" t="0"/>
          <a:stretch/>
        </p:blipFill>
        <p:spPr>
          <a:xfrm>
            <a:off x="4656516" y="-103567"/>
            <a:ext cx="1022263" cy="1117102"/>
          </a:xfrm>
          <a:prstGeom prst="rect">
            <a:avLst/>
          </a:prstGeom>
          <a:noFill/>
          <a:ln>
            <a:noFill/>
          </a:ln>
          <a:effectLst>
            <a:outerShdw blurRad="50800" rotWithShape="0" algn="tr" dir="8100000" dist="38100">
              <a:srgbClr val="000000">
                <a:alpha val="40000"/>
              </a:srgbClr>
            </a:outerShdw>
          </a:effectLst>
        </p:spPr>
      </p:pic>
      <p:sp>
        <p:nvSpPr>
          <p:cNvPr id="366" name="Google Shape;366;p13"/>
          <p:cNvSpPr txBox="1"/>
          <p:nvPr/>
        </p:nvSpPr>
        <p:spPr>
          <a:xfrm>
            <a:off x="4803105" y="313285"/>
            <a:ext cx="641741" cy="4464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6600"/>
              </a:buClr>
              <a:buSzPts val="2800"/>
              <a:buFont typeface="Tahoma"/>
              <a:buNone/>
            </a:pPr>
            <a:r>
              <a:rPr b="1" i="0" lang="en-US" sz="2800" u="none" cap="none" strike="noStrike">
                <a:solidFill>
                  <a:srgbClr val="FF6600"/>
                </a:solidFill>
                <a:latin typeface="Tahoma"/>
                <a:ea typeface="Tahoma"/>
                <a:cs typeface="Tahoma"/>
                <a:sym typeface="Tahoma"/>
              </a:rPr>
              <a:t>{{bd_num}}</a:t>
            </a:r>
            <a:endParaRPr/>
          </a:p>
        </p:txBody>
      </p:sp>
      <p:sp>
        <p:nvSpPr>
          <p:cNvPr id="367" name="Google Shape;367;p13"/>
          <p:cNvSpPr/>
          <p:nvPr/>
        </p:nvSpPr>
        <p:spPr>
          <a:xfrm>
            <a:off x="571500" y="6729605"/>
            <a:ext cx="6438900" cy="3066066"/>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0" i="0" lang="en-US" sz="1200" u="none" cap="none" strike="noStrike">
                <a:solidFill>
                  <a:srgbClr val="000000"/>
                </a:solidFill>
                <a:latin typeface="Tahoma"/>
                <a:ea typeface="Tahoma"/>
                <a:cs typeface="Tahoma"/>
                <a:sym typeface="Tahoma"/>
              </a:rPr>
              <a:t>{{birthdate_day_meaning}}</a:t>
            </a:r>
            <a:endParaRPr b="0" i="0" sz="1200" u="none" cap="none" strike="noStrike">
              <a:solidFill>
                <a:schemeClr val="lt1"/>
              </a:solidFill>
              <a:latin typeface="Tahoma"/>
              <a:ea typeface="Tahoma"/>
              <a:cs typeface="Tahoma"/>
              <a:sym typeface="Tahoma"/>
            </a:endParaRPr>
          </a:p>
          <a:p>
            <a:pPr indent="0" lvl="0" marL="0" marR="0" rtl="0" algn="just">
              <a:lnSpc>
                <a:spcPct val="150000"/>
              </a:lnSpc>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pic>
        <p:nvPicPr>
          <p:cNvPr descr="Application&#10;&#10;Description automatically generated" id="368" name="Google Shape;368;p13"/>
          <p:cNvPicPr preferRelativeResize="0"/>
          <p:nvPr/>
        </p:nvPicPr>
        <p:blipFill rotWithShape="1">
          <a:blip r:embed="rId4">
            <a:alphaModFix/>
          </a:blip>
          <a:srcRect b="0" l="0" r="0" t="0"/>
          <a:stretch/>
        </p:blipFill>
        <p:spPr>
          <a:xfrm>
            <a:off x="726" y="2787104"/>
            <a:ext cx="7562850" cy="36397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14"/>
          <p:cNvSpPr txBox="1"/>
          <p:nvPr>
            <p:ph idx="1" type="body"/>
          </p:nvPr>
        </p:nvSpPr>
        <p:spPr>
          <a:xfrm>
            <a:off x="411821" y="1158998"/>
            <a:ext cx="6631700" cy="1061048"/>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Clr>
                <a:schemeClr val="dk1"/>
              </a:buClr>
              <a:buSzPts val="1100"/>
              <a:buNone/>
            </a:pPr>
            <a:r>
              <a:rPr b="0" i="0" lang="en-US" sz="1100">
                <a:latin typeface="Tahoma"/>
                <a:ea typeface="Tahoma"/>
                <a:cs typeface="Tahoma"/>
                <a:sym typeface="Tahoma"/>
              </a:rPr>
              <a:t>Các Chỉ số Rèn luyện thể hiện những điểm</a:t>
            </a:r>
            <a:r>
              <a:rPr lang="en-US" sz="1100">
                <a:latin typeface="Tahoma"/>
                <a:ea typeface="Tahoma"/>
                <a:cs typeface="Tahoma"/>
                <a:sym typeface="Tahoma"/>
              </a:rPr>
              <a:t> cần cải thiện</a:t>
            </a:r>
            <a:r>
              <a:rPr b="0" i="0" lang="en-US" sz="1100">
                <a:latin typeface="Tahoma"/>
                <a:ea typeface="Tahoma"/>
                <a:cs typeface="Tahoma"/>
                <a:sym typeface="Tahoma"/>
              </a:rPr>
              <a:t> mà bạn cần quan tâm học tập</a:t>
            </a:r>
            <a:r>
              <a:rPr lang="en-US" sz="1100">
                <a:latin typeface="Tahoma"/>
                <a:ea typeface="Tahoma"/>
                <a:cs typeface="Tahoma"/>
                <a:sym typeface="Tahoma"/>
              </a:rPr>
              <a:t> và rèn luyện</a:t>
            </a:r>
            <a:r>
              <a:rPr b="0" i="0" lang="en-US" sz="1100">
                <a:latin typeface="Tahoma"/>
                <a:ea typeface="Tahoma"/>
                <a:cs typeface="Tahoma"/>
                <a:sym typeface="Tahoma"/>
              </a:rPr>
              <a:t>. Có một số có nhiều điểm cần rèn luyện trong khi một số khác không có. Tuy là vậy những bạn không có Chỉ số Rèn luyện cũng cần liên tục học tập và phát triển chuyên môn để thuận lợi và nhanh chóng chinh phục đỉnh cao trong công việc cũng như cuộc sống.</a:t>
            </a:r>
            <a:endParaRPr sz="1100">
              <a:latin typeface="Tahoma"/>
              <a:ea typeface="Tahoma"/>
              <a:cs typeface="Tahoma"/>
              <a:sym typeface="Tahoma"/>
            </a:endParaRPr>
          </a:p>
          <a:p>
            <a:pPr indent="0" lvl="0" marL="0" rtl="0" algn="just">
              <a:lnSpc>
                <a:spcPct val="150000"/>
              </a:lnSpc>
              <a:spcBef>
                <a:spcPts val="0"/>
              </a:spcBef>
              <a:spcAft>
                <a:spcPts val="0"/>
              </a:spcAft>
              <a:buClr>
                <a:schemeClr val="dk1"/>
              </a:buClr>
              <a:buSzPts val="1100"/>
              <a:buNone/>
            </a:pPr>
            <a:r>
              <a:t/>
            </a:r>
            <a:endParaRPr sz="1100">
              <a:latin typeface="Tahoma"/>
              <a:ea typeface="Tahoma"/>
              <a:cs typeface="Tahoma"/>
              <a:sym typeface="Tahoma"/>
            </a:endParaRPr>
          </a:p>
        </p:txBody>
      </p:sp>
      <p:sp>
        <p:nvSpPr>
          <p:cNvPr id="375" name="Google Shape;375;p14"/>
          <p:cNvSpPr txBox="1"/>
          <p:nvPr>
            <p:ph type="title"/>
          </p:nvPr>
        </p:nvSpPr>
        <p:spPr>
          <a:xfrm>
            <a:off x="346839" y="246433"/>
            <a:ext cx="4617047" cy="912803"/>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rgbClr val="3F3F3F"/>
              </a:buClr>
              <a:buSzPts val="3600"/>
              <a:buFont typeface="Tahoma"/>
              <a:buNone/>
            </a:pPr>
            <a:r>
              <a:rPr lang="en-US" sz="3600">
                <a:solidFill>
                  <a:srgbClr val="3F3F3F"/>
                </a:solidFill>
                <a:latin typeface="Tahoma"/>
                <a:ea typeface="Tahoma"/>
                <a:cs typeface="Tahoma"/>
                <a:sym typeface="Tahoma"/>
              </a:rPr>
              <a:t>Chỉ số </a:t>
            </a:r>
            <a:r>
              <a:rPr b="1" lang="en-US" sz="3600">
                <a:solidFill>
                  <a:srgbClr val="FF6600"/>
                </a:solidFill>
                <a:latin typeface="Tahoma"/>
                <a:ea typeface="Tahoma"/>
                <a:cs typeface="Tahoma"/>
                <a:sym typeface="Tahoma"/>
              </a:rPr>
              <a:t>RÈN LUYỆN</a:t>
            </a:r>
            <a:endParaRPr/>
          </a:p>
        </p:txBody>
      </p:sp>
      <p:sp>
        <p:nvSpPr>
          <p:cNvPr id="376" name="Google Shape;376;p14"/>
          <p:cNvSpPr txBox="1"/>
          <p:nvPr/>
        </p:nvSpPr>
        <p:spPr>
          <a:xfrm>
            <a:off x="6954403" y="10195013"/>
            <a:ext cx="608447" cy="244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chemeClr val="lt1"/>
                </a:solidFill>
                <a:latin typeface="Tahoma"/>
                <a:ea typeface="Tahoma"/>
                <a:cs typeface="Tahoma"/>
                <a:sym typeface="Tahoma"/>
              </a:rPr>
              <a:t>14</a:t>
            </a:r>
            <a:endParaRPr/>
          </a:p>
        </p:txBody>
      </p:sp>
      <p:sp>
        <p:nvSpPr>
          <p:cNvPr id="377" name="Google Shape;377;p14"/>
          <p:cNvSpPr txBox="1"/>
          <p:nvPr/>
        </p:nvSpPr>
        <p:spPr>
          <a:xfrm>
            <a:off x="1906279" y="8246195"/>
            <a:ext cx="469752" cy="4464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600"/>
              <a:buFont typeface="Calibri"/>
              <a:buNone/>
            </a:pPr>
            <a:r>
              <a:t/>
            </a:r>
            <a:endParaRPr b="1" i="0" sz="1600" u="none" cap="none" strike="noStrike">
              <a:solidFill>
                <a:srgbClr val="FF6600"/>
              </a:solidFill>
              <a:latin typeface="Tahoma"/>
              <a:ea typeface="Tahoma"/>
              <a:cs typeface="Tahoma"/>
              <a:sym typeface="Tahoma"/>
            </a:endParaRPr>
          </a:p>
        </p:txBody>
      </p:sp>
      <p:sp>
        <p:nvSpPr>
          <p:cNvPr id="378" name="Google Shape;378;p14"/>
          <p:cNvSpPr/>
          <p:nvPr/>
        </p:nvSpPr>
        <p:spPr>
          <a:xfrm>
            <a:off x="5143500" y="0"/>
            <a:ext cx="2419350" cy="879676"/>
          </a:xfrm>
          <a:prstGeom prst="rect">
            <a:avLst/>
          </a:prstGeom>
          <a:solidFill>
            <a:srgbClr val="FF6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Tahoma"/>
              <a:ea typeface="Tahoma"/>
              <a:cs typeface="Tahoma"/>
              <a:sym typeface="Tahoma"/>
            </a:endParaRPr>
          </a:p>
        </p:txBody>
      </p:sp>
      <p:pic>
        <p:nvPicPr>
          <p:cNvPr id="379" name="Google Shape;379;p14"/>
          <p:cNvPicPr preferRelativeResize="0"/>
          <p:nvPr/>
        </p:nvPicPr>
        <p:blipFill rotWithShape="1">
          <a:blip r:embed="rId3">
            <a:alphaModFix/>
          </a:blip>
          <a:srcRect b="0" l="0" r="0" t="0"/>
          <a:stretch/>
        </p:blipFill>
        <p:spPr>
          <a:xfrm>
            <a:off x="4657768" y="-118713"/>
            <a:ext cx="1022263" cy="1117102"/>
          </a:xfrm>
          <a:prstGeom prst="rect">
            <a:avLst/>
          </a:prstGeom>
          <a:noFill/>
          <a:ln>
            <a:noFill/>
          </a:ln>
          <a:effectLst>
            <a:outerShdw blurRad="50800" rotWithShape="0" algn="tr" dir="8100000" dist="38100">
              <a:srgbClr val="000000">
                <a:alpha val="40000"/>
              </a:srgbClr>
            </a:outerShdw>
          </a:effectLst>
        </p:spPr>
      </p:pic>
      <p:sp>
        <p:nvSpPr>
          <p:cNvPr id="380" name="Google Shape;380;p14"/>
          <p:cNvSpPr txBox="1"/>
          <p:nvPr/>
        </p:nvSpPr>
        <p:spPr>
          <a:xfrm>
            <a:off x="4963886" y="216638"/>
            <a:ext cx="2465614" cy="53583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3000"/>
              <a:buFont typeface="Tahoma"/>
              <a:buNone/>
            </a:pPr>
            <a:r>
              <a:rPr b="1" i="0" lang="en-US" sz="3000" u="none" cap="none" strike="noStrike">
                <a:solidFill>
                  <a:schemeClr val="lt1"/>
                </a:solidFill>
                <a:latin typeface="Tahoma"/>
                <a:ea typeface="Tahoma"/>
                <a:cs typeface="Tahoma"/>
                <a:sym typeface="Tahoma"/>
              </a:rPr>
              <a:t>{{miss_num}}</a:t>
            </a:r>
            <a:endParaRPr/>
          </a:p>
        </p:txBody>
      </p:sp>
      <p:pic>
        <p:nvPicPr>
          <p:cNvPr descr="Graphical user interface, website&#10;&#10;Description automatically generated" id="381" name="Google Shape;381;p14"/>
          <p:cNvPicPr preferRelativeResize="0"/>
          <p:nvPr/>
        </p:nvPicPr>
        <p:blipFill rotWithShape="1">
          <a:blip r:embed="rId4">
            <a:alphaModFix/>
          </a:blip>
          <a:srcRect b="0" l="0" r="0" t="0"/>
          <a:stretch/>
        </p:blipFill>
        <p:spPr>
          <a:xfrm>
            <a:off x="462689" y="2605301"/>
            <a:ext cx="1828711" cy="7405894"/>
          </a:xfrm>
          <a:prstGeom prst="rect">
            <a:avLst/>
          </a:prstGeom>
          <a:noFill/>
          <a:ln>
            <a:noFill/>
          </a:ln>
        </p:spPr>
      </p:pic>
      <p:sp>
        <p:nvSpPr>
          <p:cNvPr id="382" name="Google Shape;382;p14"/>
          <p:cNvSpPr/>
          <p:nvPr/>
        </p:nvSpPr>
        <p:spPr>
          <a:xfrm>
            <a:off x="2447391" y="2605300"/>
            <a:ext cx="4420753" cy="7405893"/>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0" i="0" lang="en-US" sz="1200" u="none" cap="none" strike="noStrike">
                <a:solidFill>
                  <a:srgbClr val="171616"/>
                </a:solidFill>
                <a:latin typeface="Tahoma"/>
                <a:ea typeface="Tahoma"/>
                <a:cs typeface="Tahoma"/>
                <a:sym typeface="Tahoma"/>
              </a:rPr>
              <a:t>{{miss_num_1_meaning}}</a:t>
            </a:r>
            <a:endParaRPr/>
          </a:p>
          <a:p>
            <a:pPr indent="0" lvl="0" marL="0" marR="0" rtl="0" algn="just">
              <a:lnSpc>
                <a:spcPct val="150000"/>
              </a:lnSpc>
              <a:spcBef>
                <a:spcPts val="0"/>
              </a:spcBef>
              <a:spcAft>
                <a:spcPts val="0"/>
              </a:spcAft>
              <a:buNone/>
            </a:pPr>
            <a:r>
              <a:t/>
            </a:r>
            <a:endParaRPr b="0" i="0" sz="1200" u="none" cap="none" strike="noStrike">
              <a:solidFill>
                <a:srgbClr val="171616"/>
              </a:solidFill>
              <a:latin typeface="Tahoma"/>
              <a:ea typeface="Tahoma"/>
              <a:cs typeface="Tahoma"/>
              <a:sym typeface="Tahoma"/>
            </a:endParaRPr>
          </a:p>
          <a:p>
            <a:pPr indent="0" lvl="0" marL="0" marR="0" rtl="0" algn="just">
              <a:lnSpc>
                <a:spcPct val="150000"/>
              </a:lnSpc>
              <a:spcBef>
                <a:spcPts val="0"/>
              </a:spcBef>
              <a:spcAft>
                <a:spcPts val="0"/>
              </a:spcAft>
              <a:buNone/>
            </a:pPr>
            <a:r>
              <a:rPr b="0" i="0" lang="en-US" sz="1200" u="none" cap="none" strike="noStrike">
                <a:solidFill>
                  <a:srgbClr val="171616"/>
                </a:solidFill>
                <a:latin typeface="Tahoma"/>
                <a:ea typeface="Tahoma"/>
                <a:cs typeface="Tahoma"/>
                <a:sym typeface="Tahoma"/>
              </a:rPr>
              <a:t>{{miss_num_2_meaning}}</a:t>
            </a:r>
            <a:endParaRPr/>
          </a:p>
          <a:p>
            <a:pPr indent="0" lvl="0" marL="0" marR="0" rtl="0" algn="just">
              <a:lnSpc>
                <a:spcPct val="150000"/>
              </a:lnSpc>
              <a:spcBef>
                <a:spcPts val="0"/>
              </a:spcBef>
              <a:spcAft>
                <a:spcPts val="0"/>
              </a:spcAft>
              <a:buNone/>
            </a:pPr>
            <a:r>
              <a:t/>
            </a:r>
            <a:endParaRPr b="0" i="0" sz="1200" u="none" cap="none" strike="noStrike">
              <a:solidFill>
                <a:srgbClr val="171616"/>
              </a:solidFill>
              <a:latin typeface="Tahoma"/>
              <a:ea typeface="Tahoma"/>
              <a:cs typeface="Tahoma"/>
              <a:sym typeface="Tahoma"/>
            </a:endParaRPr>
          </a:p>
          <a:p>
            <a:pPr indent="0" lvl="0" marL="0" marR="0" rtl="0" algn="just">
              <a:lnSpc>
                <a:spcPct val="150000"/>
              </a:lnSpc>
              <a:spcBef>
                <a:spcPts val="0"/>
              </a:spcBef>
              <a:spcAft>
                <a:spcPts val="0"/>
              </a:spcAft>
              <a:buNone/>
            </a:pPr>
            <a:r>
              <a:rPr b="0" i="0" lang="en-US" sz="1200" u="none" cap="none" strike="noStrike">
                <a:solidFill>
                  <a:srgbClr val="171616"/>
                </a:solidFill>
                <a:latin typeface="Tahoma"/>
                <a:ea typeface="Tahoma"/>
                <a:cs typeface="Tahoma"/>
                <a:sym typeface="Tahoma"/>
              </a:rPr>
              <a:t>{{miss_num_3_meaning}}</a:t>
            </a:r>
            <a:endParaRPr/>
          </a:p>
          <a:p>
            <a:pPr indent="0" lvl="0" marL="0" marR="0" rtl="0" algn="just">
              <a:lnSpc>
                <a:spcPct val="150000"/>
              </a:lnSpc>
              <a:spcBef>
                <a:spcPts val="0"/>
              </a:spcBef>
              <a:spcAft>
                <a:spcPts val="0"/>
              </a:spcAft>
              <a:buNone/>
            </a:pPr>
            <a:r>
              <a:t/>
            </a:r>
            <a:endParaRPr b="0" i="0" sz="1200" u="none" cap="none" strike="noStrike">
              <a:solidFill>
                <a:srgbClr val="171616"/>
              </a:solidFill>
              <a:latin typeface="Tahoma"/>
              <a:ea typeface="Tahoma"/>
              <a:cs typeface="Tahoma"/>
              <a:sym typeface="Tahoma"/>
            </a:endParaRPr>
          </a:p>
          <a:p>
            <a:pPr indent="0" lvl="0" marL="0" marR="0" rtl="0" algn="just">
              <a:lnSpc>
                <a:spcPct val="150000"/>
              </a:lnSpc>
              <a:spcBef>
                <a:spcPts val="0"/>
              </a:spcBef>
              <a:spcAft>
                <a:spcPts val="0"/>
              </a:spcAft>
              <a:buNone/>
            </a:pPr>
            <a:r>
              <a:rPr b="0" i="0" lang="en-US" sz="1200" u="none" cap="none" strike="noStrike">
                <a:solidFill>
                  <a:srgbClr val="171616"/>
                </a:solidFill>
                <a:latin typeface="Tahoma"/>
                <a:ea typeface="Tahoma"/>
                <a:cs typeface="Tahoma"/>
                <a:sym typeface="Tahoma"/>
              </a:rPr>
              <a:t>{{miss_num_4_meaning}}</a:t>
            </a:r>
            <a:endParaRPr/>
          </a:p>
          <a:p>
            <a:pPr indent="0" lvl="0" marL="0" marR="0" rtl="0" algn="just">
              <a:lnSpc>
                <a:spcPct val="150000"/>
              </a:lnSpc>
              <a:spcBef>
                <a:spcPts val="0"/>
              </a:spcBef>
              <a:spcAft>
                <a:spcPts val="0"/>
              </a:spcAft>
              <a:buNone/>
            </a:pPr>
            <a:r>
              <a:t/>
            </a:r>
            <a:endParaRPr b="0" i="0" sz="1200" u="none" cap="none" strike="noStrike">
              <a:solidFill>
                <a:srgbClr val="171616"/>
              </a:solidFill>
              <a:latin typeface="Tahoma"/>
              <a:ea typeface="Tahoma"/>
              <a:cs typeface="Tahoma"/>
              <a:sym typeface="Tahoma"/>
            </a:endParaRPr>
          </a:p>
          <a:p>
            <a:pPr indent="0" lvl="0" marL="0" marR="0" rtl="0" algn="just">
              <a:lnSpc>
                <a:spcPct val="150000"/>
              </a:lnSpc>
              <a:spcBef>
                <a:spcPts val="0"/>
              </a:spcBef>
              <a:spcAft>
                <a:spcPts val="0"/>
              </a:spcAft>
              <a:buNone/>
            </a:pPr>
            <a:r>
              <a:t/>
            </a:r>
            <a:endParaRPr b="0" i="0" sz="1200" u="none" cap="none" strike="noStrike">
              <a:solidFill>
                <a:srgbClr val="171616"/>
              </a:solidFill>
              <a:latin typeface="Tahoma"/>
              <a:ea typeface="Tahoma"/>
              <a:cs typeface="Tahoma"/>
              <a:sym typeface="Tahoma"/>
            </a:endParaRPr>
          </a:p>
          <a:p>
            <a:pPr indent="0" lvl="0" marL="0" marR="0" rtl="0" algn="just">
              <a:lnSpc>
                <a:spcPct val="150000"/>
              </a:lnSpc>
              <a:spcBef>
                <a:spcPts val="0"/>
              </a:spcBef>
              <a:spcAft>
                <a:spcPts val="0"/>
              </a:spcAft>
              <a:buNone/>
            </a:pPr>
            <a:r>
              <a:t/>
            </a:r>
            <a:endParaRPr b="0" i="0" sz="1200" u="none" cap="none" strike="noStrike">
              <a:solidFill>
                <a:srgbClr val="171616"/>
              </a:solidFill>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15"/>
          <p:cNvSpPr txBox="1"/>
          <p:nvPr>
            <p:ph idx="1" type="body"/>
          </p:nvPr>
        </p:nvSpPr>
        <p:spPr>
          <a:xfrm>
            <a:off x="400051" y="1158998"/>
            <a:ext cx="6629400" cy="912803"/>
          </a:xfrm>
          <a:prstGeom prst="rect">
            <a:avLst/>
          </a:prstGeom>
          <a:solidFill>
            <a:srgbClr val="FBE4D4"/>
          </a:solid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rgbClr val="3F3F3F"/>
              </a:buClr>
              <a:buSzPts val="1100"/>
              <a:buNone/>
            </a:pPr>
            <a:r>
              <a:rPr lang="en-US" sz="1100">
                <a:solidFill>
                  <a:srgbClr val="3F3F3F"/>
                </a:solidFill>
                <a:latin typeface="Tahoma"/>
                <a:ea typeface="Tahoma"/>
                <a:cs typeface="Tahoma"/>
                <a:sym typeface="Tahoma"/>
              </a:rPr>
              <a:t>Chỉ số Đam mê là ngọn lửa, lòng nhiệt huyết khiến mỗi người trong chúng ta không ngừng học tập và rèn luyện để khám phá tiềm năng ẩn sâu bên trong bạn. Bạn thực hiện dựa trên sở thích, sở trường bạn cũng như thực hiện một cách tự nhiên và vượt trội. </a:t>
            </a:r>
            <a:endParaRPr sz="1100">
              <a:solidFill>
                <a:srgbClr val="3F3F3F"/>
              </a:solidFill>
              <a:latin typeface="Tahoma"/>
              <a:ea typeface="Tahoma"/>
              <a:cs typeface="Tahoma"/>
              <a:sym typeface="Tahoma"/>
            </a:endParaRPr>
          </a:p>
        </p:txBody>
      </p:sp>
      <p:sp>
        <p:nvSpPr>
          <p:cNvPr id="389" name="Google Shape;389;p15"/>
          <p:cNvSpPr txBox="1"/>
          <p:nvPr>
            <p:ph type="title"/>
          </p:nvPr>
        </p:nvSpPr>
        <p:spPr>
          <a:xfrm>
            <a:off x="346839" y="246433"/>
            <a:ext cx="4617047" cy="912803"/>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rgbClr val="3F3F3F"/>
              </a:buClr>
              <a:buSzPts val="3600"/>
              <a:buFont typeface="Tahoma"/>
              <a:buNone/>
            </a:pPr>
            <a:r>
              <a:rPr lang="en-US" sz="3600">
                <a:solidFill>
                  <a:srgbClr val="3F3F3F"/>
                </a:solidFill>
                <a:latin typeface="Tahoma"/>
                <a:ea typeface="Tahoma"/>
                <a:cs typeface="Tahoma"/>
                <a:sym typeface="Tahoma"/>
              </a:rPr>
              <a:t>Chỉ số </a:t>
            </a:r>
            <a:r>
              <a:rPr b="1" lang="en-US" sz="3600">
                <a:solidFill>
                  <a:srgbClr val="FF6600"/>
                </a:solidFill>
                <a:latin typeface="Tahoma"/>
                <a:ea typeface="Tahoma"/>
                <a:cs typeface="Tahoma"/>
                <a:sym typeface="Tahoma"/>
              </a:rPr>
              <a:t>ĐAM MÊ</a:t>
            </a:r>
            <a:endParaRPr/>
          </a:p>
        </p:txBody>
      </p:sp>
      <p:sp>
        <p:nvSpPr>
          <p:cNvPr id="390" name="Google Shape;390;p15"/>
          <p:cNvSpPr txBox="1"/>
          <p:nvPr/>
        </p:nvSpPr>
        <p:spPr>
          <a:xfrm>
            <a:off x="6978013" y="10597349"/>
            <a:ext cx="3474720" cy="244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chemeClr val="lt1"/>
                </a:solidFill>
                <a:latin typeface="Tahoma"/>
                <a:ea typeface="Tahoma"/>
                <a:cs typeface="Tahoma"/>
                <a:sym typeface="Tahoma"/>
              </a:rPr>
              <a:t>14</a:t>
            </a:r>
            <a:endParaRPr/>
          </a:p>
        </p:txBody>
      </p:sp>
      <p:sp>
        <p:nvSpPr>
          <p:cNvPr id="391" name="Google Shape;391;p15"/>
          <p:cNvSpPr/>
          <p:nvPr/>
        </p:nvSpPr>
        <p:spPr>
          <a:xfrm>
            <a:off x="5143500" y="0"/>
            <a:ext cx="2419350" cy="879676"/>
          </a:xfrm>
          <a:prstGeom prst="rect">
            <a:avLst/>
          </a:prstGeom>
          <a:solidFill>
            <a:srgbClr val="FF6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Tahoma"/>
              <a:ea typeface="Tahoma"/>
              <a:cs typeface="Tahoma"/>
              <a:sym typeface="Tahoma"/>
            </a:endParaRPr>
          </a:p>
        </p:txBody>
      </p:sp>
      <p:pic>
        <p:nvPicPr>
          <p:cNvPr id="392" name="Google Shape;392;p15"/>
          <p:cNvPicPr preferRelativeResize="0"/>
          <p:nvPr/>
        </p:nvPicPr>
        <p:blipFill rotWithShape="1">
          <a:blip r:embed="rId3">
            <a:alphaModFix/>
          </a:blip>
          <a:srcRect b="0" l="0" r="0" t="0"/>
          <a:stretch/>
        </p:blipFill>
        <p:spPr>
          <a:xfrm>
            <a:off x="4657768" y="-118713"/>
            <a:ext cx="1022263" cy="1117102"/>
          </a:xfrm>
          <a:prstGeom prst="rect">
            <a:avLst/>
          </a:prstGeom>
          <a:noFill/>
          <a:ln>
            <a:noFill/>
          </a:ln>
          <a:effectLst>
            <a:outerShdw blurRad="50800" rotWithShape="0" algn="tr" dir="8100000" dist="38100">
              <a:srgbClr val="000000">
                <a:alpha val="40000"/>
              </a:srgbClr>
            </a:outerShdw>
          </a:effectLst>
        </p:spPr>
      </p:pic>
      <p:sp>
        <p:nvSpPr>
          <p:cNvPr id="393" name="Google Shape;393;p15"/>
          <p:cNvSpPr txBox="1"/>
          <p:nvPr/>
        </p:nvSpPr>
        <p:spPr>
          <a:xfrm>
            <a:off x="4853205" y="216638"/>
            <a:ext cx="2576295" cy="53583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3000"/>
              <a:buFont typeface="Tahoma"/>
              <a:buNone/>
            </a:pPr>
            <a:r>
              <a:rPr b="1" i="0" lang="en-US" sz="3000" u="none" cap="none" strike="noStrike">
                <a:solidFill>
                  <a:schemeClr val="lt1"/>
                </a:solidFill>
                <a:latin typeface="Tahoma"/>
                <a:ea typeface="Tahoma"/>
                <a:cs typeface="Tahoma"/>
                <a:sym typeface="Tahoma"/>
              </a:rPr>
              <a:t>{{passion_num}}</a:t>
            </a:r>
            <a:endParaRPr/>
          </a:p>
        </p:txBody>
      </p:sp>
      <p:sp>
        <p:nvSpPr>
          <p:cNvPr id="394" name="Google Shape;394;p15"/>
          <p:cNvSpPr/>
          <p:nvPr/>
        </p:nvSpPr>
        <p:spPr>
          <a:xfrm>
            <a:off x="346839" y="2260151"/>
            <a:ext cx="4242018" cy="1873699"/>
          </a:xfrm>
          <a:prstGeom prst="rect">
            <a:avLst/>
          </a:prstGeom>
          <a:noFill/>
          <a:ln>
            <a:noFill/>
          </a:ln>
        </p:spPr>
        <p:txBody>
          <a:bodyPr anchorCtr="0" anchor="t" bIns="45700" lIns="91425" spcFirstLastPara="1" rIns="91425" wrap="square" tIns="45700">
            <a:noAutofit/>
          </a:bodyPr>
          <a:lstStyle/>
          <a:p>
            <a:pPr indent="0" lvl="0" marL="0" marR="0" rtl="0" algn="just">
              <a:lnSpc>
                <a:spcPct val="110000"/>
              </a:lnSpc>
              <a:spcBef>
                <a:spcPts val="0"/>
              </a:spcBef>
              <a:spcAft>
                <a:spcPts val="0"/>
              </a:spcAft>
              <a:buNone/>
            </a:pPr>
            <a:r>
              <a:rPr b="0" i="0" lang="en-US" sz="1100" u="none" cap="none" strike="noStrike">
                <a:solidFill>
                  <a:schemeClr val="dk1"/>
                </a:solidFill>
                <a:latin typeface="Tahoma"/>
                <a:ea typeface="Tahoma"/>
                <a:cs typeface="Tahoma"/>
                <a:sym typeface="Tahoma"/>
              </a:rPr>
              <a:t>{{pass_num_1_meaning}}</a:t>
            </a:r>
            <a:endParaRPr/>
          </a:p>
          <a:p>
            <a:pPr indent="0" lvl="0" marL="0" marR="0" rtl="0" algn="just">
              <a:lnSpc>
                <a:spcPct val="110000"/>
              </a:lnSpc>
              <a:spcBef>
                <a:spcPts val="0"/>
              </a:spcBef>
              <a:spcAft>
                <a:spcPts val="0"/>
              </a:spcAft>
              <a:buNone/>
            </a:pPr>
            <a:r>
              <a:t/>
            </a:r>
            <a:endParaRPr b="0" i="0" sz="1100" u="none" cap="none" strike="noStrike">
              <a:solidFill>
                <a:schemeClr val="dk1"/>
              </a:solidFill>
              <a:latin typeface="Tahoma"/>
              <a:ea typeface="Tahoma"/>
              <a:cs typeface="Tahoma"/>
              <a:sym typeface="Tahoma"/>
            </a:endParaRPr>
          </a:p>
          <a:p>
            <a:pPr indent="0" lvl="0" marL="0" marR="0" rtl="0" algn="just">
              <a:lnSpc>
                <a:spcPct val="110000"/>
              </a:lnSpc>
              <a:spcBef>
                <a:spcPts val="0"/>
              </a:spcBef>
              <a:spcAft>
                <a:spcPts val="0"/>
              </a:spcAft>
              <a:buNone/>
            </a:pPr>
            <a:r>
              <a:rPr b="0" i="0" lang="en-US" sz="1100" u="none" cap="none" strike="noStrike">
                <a:solidFill>
                  <a:schemeClr val="dk1"/>
                </a:solidFill>
                <a:latin typeface="Tahoma"/>
                <a:ea typeface="Tahoma"/>
                <a:cs typeface="Tahoma"/>
                <a:sym typeface="Tahoma"/>
              </a:rPr>
              <a:t>{{pass_num_2_meaning}}</a:t>
            </a:r>
            <a:endParaRPr/>
          </a:p>
          <a:p>
            <a:pPr indent="0" lvl="0" marL="0" marR="0" rtl="0" algn="just">
              <a:lnSpc>
                <a:spcPct val="110000"/>
              </a:lnSpc>
              <a:spcBef>
                <a:spcPts val="0"/>
              </a:spcBef>
              <a:spcAft>
                <a:spcPts val="0"/>
              </a:spcAft>
              <a:buNone/>
            </a:pPr>
            <a:r>
              <a:t/>
            </a:r>
            <a:endParaRPr b="0" i="0" sz="1100" u="none" cap="none" strike="noStrike">
              <a:solidFill>
                <a:schemeClr val="dk1"/>
              </a:solidFill>
              <a:latin typeface="Tahoma"/>
              <a:ea typeface="Tahoma"/>
              <a:cs typeface="Tahoma"/>
              <a:sym typeface="Tahoma"/>
            </a:endParaRPr>
          </a:p>
          <a:p>
            <a:pPr indent="0" lvl="0" marL="0" marR="0" rtl="0" algn="just">
              <a:lnSpc>
                <a:spcPct val="110000"/>
              </a:lnSpc>
              <a:spcBef>
                <a:spcPts val="0"/>
              </a:spcBef>
              <a:spcAft>
                <a:spcPts val="0"/>
              </a:spcAft>
              <a:buNone/>
            </a:pPr>
            <a:r>
              <a:rPr b="0" i="0" lang="en-US" sz="1100" u="none" cap="none" strike="noStrike">
                <a:solidFill>
                  <a:schemeClr val="dk1"/>
                </a:solidFill>
                <a:latin typeface="Tahoma"/>
                <a:ea typeface="Tahoma"/>
                <a:cs typeface="Tahoma"/>
                <a:sym typeface="Tahoma"/>
              </a:rPr>
              <a:t>{{pass_num_3_meaning}}</a:t>
            </a:r>
            <a:endParaRPr/>
          </a:p>
          <a:p>
            <a:pPr indent="0" lvl="0" marL="0" marR="0" rtl="0" algn="just">
              <a:lnSpc>
                <a:spcPct val="110000"/>
              </a:lnSpc>
              <a:spcBef>
                <a:spcPts val="0"/>
              </a:spcBef>
              <a:spcAft>
                <a:spcPts val="0"/>
              </a:spcAft>
              <a:buNone/>
            </a:pPr>
            <a:r>
              <a:t/>
            </a:r>
            <a:endParaRPr b="0" i="0" sz="1100" u="none" cap="none" strike="noStrike">
              <a:solidFill>
                <a:schemeClr val="dk1"/>
              </a:solidFill>
              <a:latin typeface="Tahoma"/>
              <a:ea typeface="Tahoma"/>
              <a:cs typeface="Tahoma"/>
              <a:sym typeface="Tahoma"/>
            </a:endParaRPr>
          </a:p>
          <a:p>
            <a:pPr indent="0" lvl="0" marL="0" marR="0" rtl="0" algn="just">
              <a:lnSpc>
                <a:spcPct val="110000"/>
              </a:lnSpc>
              <a:spcBef>
                <a:spcPts val="0"/>
              </a:spcBef>
              <a:spcAft>
                <a:spcPts val="0"/>
              </a:spcAft>
              <a:buNone/>
            </a:pPr>
            <a:r>
              <a:rPr b="0" i="0" lang="en-US" sz="1100" u="none" cap="none" strike="noStrike">
                <a:solidFill>
                  <a:schemeClr val="dk1"/>
                </a:solidFill>
                <a:latin typeface="Tahoma"/>
                <a:ea typeface="Tahoma"/>
                <a:cs typeface="Tahoma"/>
                <a:sym typeface="Tahoma"/>
              </a:rPr>
              <a:t>{{pass_num_4_meaning}}</a:t>
            </a:r>
            <a:endParaRPr/>
          </a:p>
          <a:p>
            <a:pPr indent="0" lvl="0" marL="0" marR="0" rtl="0" algn="just">
              <a:lnSpc>
                <a:spcPct val="110000"/>
              </a:lnSpc>
              <a:spcBef>
                <a:spcPts val="0"/>
              </a:spcBef>
              <a:spcAft>
                <a:spcPts val="0"/>
              </a:spcAft>
              <a:buNone/>
            </a:pPr>
            <a:r>
              <a:t/>
            </a:r>
            <a:endParaRPr b="0" i="0" sz="1100" u="none" cap="none" strike="noStrike">
              <a:solidFill>
                <a:schemeClr val="dk1"/>
              </a:solidFill>
              <a:latin typeface="Tahoma"/>
              <a:ea typeface="Tahoma"/>
              <a:cs typeface="Tahoma"/>
              <a:sym typeface="Tahoma"/>
            </a:endParaRPr>
          </a:p>
        </p:txBody>
      </p:sp>
      <p:pic>
        <p:nvPicPr>
          <p:cNvPr descr="A picture containing outdoor, sky, nature, hill&#10;&#10;Description automatically generated" id="395" name="Google Shape;395;p15"/>
          <p:cNvPicPr preferRelativeResize="0"/>
          <p:nvPr/>
        </p:nvPicPr>
        <p:blipFill rotWithShape="1">
          <a:blip r:embed="rId4">
            <a:alphaModFix/>
          </a:blip>
          <a:srcRect b="0" l="0" r="0" t="0"/>
          <a:stretch/>
        </p:blipFill>
        <p:spPr>
          <a:xfrm>
            <a:off x="4853205" y="2351123"/>
            <a:ext cx="2176246" cy="7315586"/>
          </a:xfrm>
          <a:prstGeom prst="rect">
            <a:avLst/>
          </a:prstGeom>
          <a:noFill/>
          <a:ln>
            <a:noFill/>
          </a:ln>
        </p:spPr>
      </p:pic>
      <p:sp>
        <p:nvSpPr>
          <p:cNvPr id="396" name="Google Shape;396;p15"/>
          <p:cNvSpPr txBox="1"/>
          <p:nvPr/>
        </p:nvSpPr>
        <p:spPr>
          <a:xfrm>
            <a:off x="6954403" y="10195013"/>
            <a:ext cx="608447" cy="244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chemeClr val="lt1"/>
                </a:solidFill>
                <a:latin typeface="Tahoma"/>
                <a:ea typeface="Tahoma"/>
                <a:cs typeface="Tahoma"/>
                <a:sym typeface="Tahoma"/>
              </a:rPr>
              <a:t>15</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16"/>
          <p:cNvSpPr txBox="1"/>
          <p:nvPr>
            <p:ph idx="1" type="body"/>
          </p:nvPr>
        </p:nvSpPr>
        <p:spPr>
          <a:xfrm>
            <a:off x="305494" y="954879"/>
            <a:ext cx="6981426" cy="937216"/>
          </a:xfrm>
          <a:prstGeom prst="rect">
            <a:avLst/>
          </a:prstGeom>
          <a:solidFill>
            <a:srgbClr val="FBE4D4"/>
          </a:solid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rgbClr val="3F3F3F"/>
              </a:buClr>
              <a:buSzPts val="1100"/>
              <a:buNone/>
            </a:pPr>
            <a:r>
              <a:rPr lang="en-US" sz="1100">
                <a:solidFill>
                  <a:srgbClr val="3F3F3F"/>
                </a:solidFill>
                <a:latin typeface="Tahoma"/>
                <a:ea typeface="Tahoma"/>
                <a:cs typeface="Tahoma"/>
                <a:sym typeface="Tahoma"/>
              </a:rPr>
              <a:t>Cuộc đời mỗi người có bốn chặng; mỗi chặng bao gồm chín năm, có một đỉnh để nói đến mỗi người trong chúng ta có lúc gieo mầm và có lúc gặt lúa trong suốt 9 năm ấy. Mỗi chặng cũng sẽ có chủ đề tổng quát nhằm định hướng cho bạn lộ trình chinh phục 4 đỉnh cao trong cuộc đời.</a:t>
            </a:r>
            <a:endParaRPr/>
          </a:p>
        </p:txBody>
      </p:sp>
      <p:sp>
        <p:nvSpPr>
          <p:cNvPr id="403" name="Google Shape;403;p16"/>
          <p:cNvSpPr txBox="1"/>
          <p:nvPr>
            <p:ph type="title"/>
          </p:nvPr>
        </p:nvSpPr>
        <p:spPr>
          <a:xfrm>
            <a:off x="305494" y="263514"/>
            <a:ext cx="5356004" cy="6603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6600"/>
              </a:buClr>
              <a:buSzPts val="3600"/>
              <a:buFont typeface="Tahoma"/>
              <a:buNone/>
            </a:pPr>
            <a:r>
              <a:rPr b="1" lang="en-US" sz="3600">
                <a:solidFill>
                  <a:srgbClr val="FF6600"/>
                </a:solidFill>
                <a:latin typeface="Tahoma"/>
                <a:ea typeface="Tahoma"/>
                <a:cs typeface="Tahoma"/>
                <a:sym typeface="Tahoma"/>
              </a:rPr>
              <a:t>4 ĐỈNH CAO </a:t>
            </a:r>
            <a:r>
              <a:rPr lang="en-US" sz="3600">
                <a:solidFill>
                  <a:srgbClr val="3F3F3F"/>
                </a:solidFill>
                <a:latin typeface="Tahoma"/>
                <a:ea typeface="Tahoma"/>
                <a:cs typeface="Tahoma"/>
                <a:sym typeface="Tahoma"/>
              </a:rPr>
              <a:t>CUỘC ĐỜI</a:t>
            </a:r>
            <a:endParaRPr b="1" sz="3600">
              <a:solidFill>
                <a:srgbClr val="F36A03"/>
              </a:solidFill>
              <a:latin typeface="Tahoma"/>
              <a:ea typeface="Tahoma"/>
              <a:cs typeface="Tahoma"/>
              <a:sym typeface="Tahoma"/>
            </a:endParaRPr>
          </a:p>
        </p:txBody>
      </p:sp>
      <p:sp>
        <p:nvSpPr>
          <p:cNvPr id="404" name="Google Shape;404;p16"/>
          <p:cNvSpPr txBox="1"/>
          <p:nvPr/>
        </p:nvSpPr>
        <p:spPr>
          <a:xfrm>
            <a:off x="6812280" y="10191324"/>
            <a:ext cx="76581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chemeClr val="lt1"/>
                </a:solidFill>
                <a:latin typeface="Tahoma"/>
                <a:ea typeface="Tahoma"/>
                <a:cs typeface="Tahoma"/>
                <a:sym typeface="Tahoma"/>
              </a:rPr>
              <a:t>16</a:t>
            </a:r>
            <a:endParaRPr/>
          </a:p>
        </p:txBody>
      </p:sp>
      <p:pic>
        <p:nvPicPr>
          <p:cNvPr descr="Logo&#10;&#10;Description automatically generated" id="405" name="Google Shape;405;p16"/>
          <p:cNvPicPr preferRelativeResize="0"/>
          <p:nvPr/>
        </p:nvPicPr>
        <p:blipFill rotWithShape="1">
          <a:blip r:embed="rId3">
            <a:alphaModFix/>
          </a:blip>
          <a:srcRect b="0" l="0" r="0" t="0"/>
          <a:stretch/>
        </p:blipFill>
        <p:spPr>
          <a:xfrm>
            <a:off x="-275930" y="1892095"/>
            <a:ext cx="7838780" cy="8808964"/>
          </a:xfrm>
          <a:prstGeom prst="rect">
            <a:avLst/>
          </a:prstGeom>
          <a:noFill/>
          <a:ln>
            <a:noFill/>
          </a:ln>
        </p:spPr>
      </p:pic>
      <p:sp>
        <p:nvSpPr>
          <p:cNvPr id="406" name="Google Shape;406;p16"/>
          <p:cNvSpPr txBox="1"/>
          <p:nvPr/>
        </p:nvSpPr>
        <p:spPr>
          <a:xfrm>
            <a:off x="842510" y="8919751"/>
            <a:ext cx="2975429" cy="445058"/>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b="0" i="0" lang="en-US" sz="2000" u="none" cap="none" strike="noStrike">
                <a:solidFill>
                  <a:srgbClr val="FF6600"/>
                </a:solidFill>
                <a:latin typeface="Tahoma"/>
                <a:ea typeface="Tahoma"/>
                <a:cs typeface="Tahoma"/>
                <a:sym typeface="Tahoma"/>
              </a:rPr>
              <a:t>Số </a:t>
            </a:r>
            <a:r>
              <a:rPr b="1" i="0" lang="en-US" sz="2000" u="none" cap="none" strike="noStrike">
                <a:solidFill>
                  <a:srgbClr val="FF6600"/>
                </a:solidFill>
                <a:latin typeface="Tahoma"/>
                <a:ea typeface="Tahoma"/>
                <a:cs typeface="Tahoma"/>
                <a:sym typeface="Tahoma"/>
              </a:rPr>
              <a:t>{{py_num_1}}</a:t>
            </a:r>
            <a:endParaRPr/>
          </a:p>
        </p:txBody>
      </p:sp>
      <p:sp>
        <p:nvSpPr>
          <p:cNvPr id="407" name="Google Shape;407;p16"/>
          <p:cNvSpPr txBox="1"/>
          <p:nvPr/>
        </p:nvSpPr>
        <p:spPr>
          <a:xfrm>
            <a:off x="2438401" y="6821289"/>
            <a:ext cx="2701023" cy="409856"/>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b="0" i="0" lang="en-US" sz="1800" u="none" cap="none" strike="noStrike">
                <a:solidFill>
                  <a:srgbClr val="FF6600"/>
                </a:solidFill>
                <a:latin typeface="Tahoma"/>
                <a:ea typeface="Tahoma"/>
                <a:cs typeface="Tahoma"/>
                <a:sym typeface="Tahoma"/>
              </a:rPr>
              <a:t>Số</a:t>
            </a:r>
            <a:r>
              <a:rPr b="1" i="0" lang="en-US" sz="1800" u="none" cap="none" strike="noStrike">
                <a:solidFill>
                  <a:srgbClr val="FF6600"/>
                </a:solidFill>
                <a:latin typeface="Tahoma"/>
                <a:ea typeface="Tahoma"/>
                <a:cs typeface="Tahoma"/>
                <a:sym typeface="Tahoma"/>
              </a:rPr>
              <a:t> {{py_num_2}}</a:t>
            </a:r>
            <a:endParaRPr/>
          </a:p>
        </p:txBody>
      </p:sp>
      <p:sp>
        <p:nvSpPr>
          <p:cNvPr id="408" name="Google Shape;408;p16"/>
          <p:cNvSpPr txBox="1"/>
          <p:nvPr/>
        </p:nvSpPr>
        <p:spPr>
          <a:xfrm>
            <a:off x="3657994" y="4644687"/>
            <a:ext cx="2559451" cy="409856"/>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b="0" i="0" lang="en-US" sz="1800" u="none" cap="none" strike="noStrike">
                <a:solidFill>
                  <a:srgbClr val="FF6600"/>
                </a:solidFill>
                <a:latin typeface="Tahoma"/>
                <a:ea typeface="Tahoma"/>
                <a:cs typeface="Tahoma"/>
                <a:sym typeface="Tahoma"/>
              </a:rPr>
              <a:t>Số </a:t>
            </a:r>
            <a:r>
              <a:rPr b="1" i="0" lang="en-US" sz="1800" u="none" cap="none" strike="noStrike">
                <a:solidFill>
                  <a:srgbClr val="FF6600"/>
                </a:solidFill>
                <a:latin typeface="Tahoma"/>
                <a:ea typeface="Tahoma"/>
                <a:cs typeface="Tahoma"/>
                <a:sym typeface="Tahoma"/>
              </a:rPr>
              <a:t>{{py_num_3}}</a:t>
            </a:r>
            <a:endParaRPr/>
          </a:p>
        </p:txBody>
      </p:sp>
      <p:sp>
        <p:nvSpPr>
          <p:cNvPr id="409" name="Google Shape;409;p16"/>
          <p:cNvSpPr txBox="1"/>
          <p:nvPr/>
        </p:nvSpPr>
        <p:spPr>
          <a:xfrm>
            <a:off x="3945043" y="2445364"/>
            <a:ext cx="2559451" cy="409856"/>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b="0" i="0" lang="en-US" sz="1800" u="none" cap="none" strike="noStrike">
                <a:solidFill>
                  <a:srgbClr val="FF6600"/>
                </a:solidFill>
                <a:latin typeface="Tahoma"/>
                <a:ea typeface="Tahoma"/>
                <a:cs typeface="Tahoma"/>
                <a:sym typeface="Tahoma"/>
              </a:rPr>
              <a:t>Số</a:t>
            </a:r>
            <a:r>
              <a:rPr b="1" i="0" lang="en-US" sz="1800" u="none" cap="none" strike="noStrike">
                <a:solidFill>
                  <a:srgbClr val="FF6600"/>
                </a:solidFill>
                <a:latin typeface="Tahoma"/>
                <a:ea typeface="Tahoma"/>
                <a:cs typeface="Tahoma"/>
                <a:sym typeface="Tahoma"/>
              </a:rPr>
              <a:t> {{py_num_4}}</a:t>
            </a:r>
            <a:endParaRPr/>
          </a:p>
        </p:txBody>
      </p:sp>
      <p:sp>
        <p:nvSpPr>
          <p:cNvPr id="410" name="Google Shape;410;p16"/>
          <p:cNvSpPr txBox="1"/>
          <p:nvPr/>
        </p:nvSpPr>
        <p:spPr>
          <a:xfrm>
            <a:off x="3921598" y="2808779"/>
            <a:ext cx="2559451" cy="445058"/>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b="1" i="0" lang="en-US" sz="2000" u="none" cap="none" strike="noStrike">
                <a:solidFill>
                  <a:srgbClr val="000000"/>
                </a:solidFill>
                <a:latin typeface="Tahoma"/>
                <a:ea typeface="Tahoma"/>
                <a:cs typeface="Tahoma"/>
                <a:sym typeface="Tahoma"/>
              </a:rPr>
              <a:t>{{py_age_4}}</a:t>
            </a:r>
            <a:r>
              <a:rPr b="0" i="0" lang="en-US" sz="1800" u="none" cap="none" strike="noStrike">
                <a:solidFill>
                  <a:srgbClr val="000000"/>
                </a:solidFill>
                <a:latin typeface="Tahoma"/>
                <a:ea typeface="Tahoma"/>
                <a:cs typeface="Tahoma"/>
                <a:sym typeface="Tahoma"/>
              </a:rPr>
              <a:t> tuổi</a:t>
            </a:r>
            <a:endParaRPr b="0" i="0" sz="1800" u="none" cap="none" strike="noStrike">
              <a:solidFill>
                <a:schemeClr val="dk1"/>
              </a:solidFill>
              <a:latin typeface="Tahoma"/>
              <a:ea typeface="Tahoma"/>
              <a:cs typeface="Tahoma"/>
              <a:sym typeface="Tahoma"/>
            </a:endParaRPr>
          </a:p>
        </p:txBody>
      </p:sp>
      <p:sp>
        <p:nvSpPr>
          <p:cNvPr id="411" name="Google Shape;411;p16"/>
          <p:cNvSpPr txBox="1"/>
          <p:nvPr/>
        </p:nvSpPr>
        <p:spPr>
          <a:xfrm>
            <a:off x="3704887" y="4984655"/>
            <a:ext cx="2559451" cy="445058"/>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b="1" i="0" lang="en-US" sz="2000" u="none" cap="none" strike="noStrike">
                <a:solidFill>
                  <a:srgbClr val="000000"/>
                </a:solidFill>
                <a:latin typeface="Tahoma"/>
                <a:ea typeface="Tahoma"/>
                <a:cs typeface="Tahoma"/>
                <a:sym typeface="Tahoma"/>
              </a:rPr>
              <a:t>{{py_age_3}}</a:t>
            </a:r>
            <a:r>
              <a:rPr b="0" i="0" lang="en-US" sz="2000" u="none" cap="none" strike="noStrike">
                <a:solidFill>
                  <a:srgbClr val="000000"/>
                </a:solidFill>
                <a:latin typeface="Tahoma"/>
                <a:ea typeface="Tahoma"/>
                <a:cs typeface="Tahoma"/>
                <a:sym typeface="Tahoma"/>
              </a:rPr>
              <a:t> </a:t>
            </a:r>
            <a:r>
              <a:rPr b="0" i="0" lang="en-US" sz="1800" u="none" cap="none" strike="noStrike">
                <a:solidFill>
                  <a:srgbClr val="000000"/>
                </a:solidFill>
                <a:latin typeface="Tahoma"/>
                <a:ea typeface="Tahoma"/>
                <a:cs typeface="Tahoma"/>
                <a:sym typeface="Tahoma"/>
              </a:rPr>
              <a:t>tuổi</a:t>
            </a:r>
            <a:endParaRPr b="0" i="0" sz="1800" u="none" cap="none" strike="noStrike">
              <a:solidFill>
                <a:schemeClr val="dk1"/>
              </a:solidFill>
              <a:latin typeface="Tahoma"/>
              <a:ea typeface="Tahoma"/>
              <a:cs typeface="Tahoma"/>
              <a:sym typeface="Tahoma"/>
            </a:endParaRPr>
          </a:p>
        </p:txBody>
      </p:sp>
      <p:sp>
        <p:nvSpPr>
          <p:cNvPr id="412" name="Google Shape;412;p16"/>
          <p:cNvSpPr txBox="1"/>
          <p:nvPr/>
        </p:nvSpPr>
        <p:spPr>
          <a:xfrm>
            <a:off x="2403233" y="7184703"/>
            <a:ext cx="2701023" cy="445058"/>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b="1" i="0" lang="en-US" sz="2000" u="none" cap="none" strike="noStrike">
                <a:solidFill>
                  <a:srgbClr val="000000"/>
                </a:solidFill>
                <a:latin typeface="Tahoma"/>
                <a:ea typeface="Tahoma"/>
                <a:cs typeface="Tahoma"/>
                <a:sym typeface="Tahoma"/>
              </a:rPr>
              <a:t>{{py_age_2}} </a:t>
            </a:r>
            <a:r>
              <a:rPr b="0" i="0" lang="en-US" sz="1800" u="none" cap="none" strike="noStrike">
                <a:solidFill>
                  <a:srgbClr val="000000"/>
                </a:solidFill>
                <a:latin typeface="Tahoma"/>
                <a:ea typeface="Tahoma"/>
                <a:cs typeface="Tahoma"/>
                <a:sym typeface="Tahoma"/>
              </a:rPr>
              <a:t>tuổi</a:t>
            </a:r>
            <a:endParaRPr b="0" i="0" sz="1800" u="none" cap="none" strike="noStrike">
              <a:solidFill>
                <a:schemeClr val="dk1"/>
              </a:solidFill>
              <a:latin typeface="Tahoma"/>
              <a:ea typeface="Tahoma"/>
              <a:cs typeface="Tahoma"/>
              <a:sym typeface="Tahoma"/>
            </a:endParaRPr>
          </a:p>
        </p:txBody>
      </p:sp>
      <p:sp>
        <p:nvSpPr>
          <p:cNvPr id="413" name="Google Shape;413;p16"/>
          <p:cNvSpPr txBox="1"/>
          <p:nvPr/>
        </p:nvSpPr>
        <p:spPr>
          <a:xfrm>
            <a:off x="976241" y="9318334"/>
            <a:ext cx="2701023" cy="445058"/>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b="1" i="0" lang="en-US" sz="2000" u="none" cap="none" strike="noStrike">
                <a:solidFill>
                  <a:srgbClr val="000000"/>
                </a:solidFill>
                <a:latin typeface="Tahoma"/>
                <a:ea typeface="Tahoma"/>
                <a:cs typeface="Tahoma"/>
                <a:sym typeface="Tahoma"/>
              </a:rPr>
              <a:t>{{py_age_1}} </a:t>
            </a:r>
            <a:r>
              <a:rPr b="0" i="0" lang="en-US" sz="2000" u="none" cap="none" strike="noStrike">
                <a:solidFill>
                  <a:srgbClr val="000000"/>
                </a:solidFill>
                <a:latin typeface="Tahoma"/>
                <a:ea typeface="Tahoma"/>
                <a:cs typeface="Tahoma"/>
                <a:sym typeface="Tahoma"/>
              </a:rPr>
              <a:t>tuổi</a:t>
            </a:r>
            <a:endParaRPr b="0" i="0" sz="2000" u="none" cap="none" strike="noStrike">
              <a:solidFill>
                <a:schemeClr val="dk1"/>
              </a:solidFill>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17"/>
          <p:cNvSpPr txBox="1"/>
          <p:nvPr/>
        </p:nvSpPr>
        <p:spPr>
          <a:xfrm>
            <a:off x="6812280" y="10191324"/>
            <a:ext cx="76581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chemeClr val="lt1"/>
                </a:solidFill>
                <a:latin typeface="Tahoma"/>
                <a:ea typeface="Tahoma"/>
                <a:cs typeface="Tahoma"/>
                <a:sym typeface="Tahoma"/>
              </a:rPr>
              <a:t>17</a:t>
            </a:r>
            <a:endParaRPr/>
          </a:p>
        </p:txBody>
      </p:sp>
      <p:grpSp>
        <p:nvGrpSpPr>
          <p:cNvPr id="420" name="Google Shape;420;p17"/>
          <p:cNvGrpSpPr/>
          <p:nvPr/>
        </p:nvGrpSpPr>
        <p:grpSpPr>
          <a:xfrm>
            <a:off x="2757256" y="1345988"/>
            <a:ext cx="2048338" cy="2024785"/>
            <a:chOff x="3359010" y="186274"/>
            <a:chExt cx="3842029" cy="3842029"/>
          </a:xfrm>
        </p:grpSpPr>
        <p:sp>
          <p:nvSpPr>
            <p:cNvPr id="421" name="Google Shape;421;p17"/>
            <p:cNvSpPr/>
            <p:nvPr/>
          </p:nvSpPr>
          <p:spPr>
            <a:xfrm>
              <a:off x="3359010" y="186274"/>
              <a:ext cx="3842029" cy="3842029"/>
            </a:xfrm>
            <a:prstGeom prst="ellipse">
              <a:avLst/>
            </a:prstGeom>
            <a:solidFill>
              <a:srgbClr val="92D050"/>
            </a:solidFill>
            <a:ln>
              <a:noFill/>
            </a:ln>
            <a:effectLst>
              <a:outerShdw blurRad="190500" sx="98000" rotWithShape="0" algn="ctr" dir="4080000" dist="152400" sy="98000">
                <a:srgbClr val="BFBFBF"/>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2" name="Google Shape;422;p17"/>
            <p:cNvSpPr/>
            <p:nvPr/>
          </p:nvSpPr>
          <p:spPr>
            <a:xfrm>
              <a:off x="3540847" y="368111"/>
              <a:ext cx="3478357" cy="3478357"/>
            </a:xfrm>
            <a:prstGeom prst="ellipse">
              <a:avLst/>
            </a:prstGeom>
            <a:solidFill>
              <a:srgbClr val="555555"/>
            </a:solidFill>
            <a:ln>
              <a:noFill/>
            </a:ln>
            <a:effectLst>
              <a:outerShdw blurRad="292100" rotWithShape="0" algn="ctr" dir="2160000" dist="50800">
                <a:srgbClr val="000000">
                  <a:alpha val="2078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423" name="Google Shape;423;p17"/>
          <p:cNvSpPr txBox="1"/>
          <p:nvPr/>
        </p:nvSpPr>
        <p:spPr>
          <a:xfrm>
            <a:off x="1335566" y="3522553"/>
            <a:ext cx="489171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cap="none" strike="noStrike">
                <a:solidFill>
                  <a:srgbClr val="3F3F3F"/>
                </a:solidFill>
                <a:latin typeface="Tahoma"/>
                <a:ea typeface="Tahoma"/>
                <a:cs typeface="Tahoma"/>
                <a:sym typeface="Tahoma"/>
              </a:rPr>
              <a:t>Năm {{py_age_1}} tuổi bạn có đỉnh số [{{py_num_1}}] </a:t>
            </a:r>
            <a:endParaRPr/>
          </a:p>
        </p:txBody>
      </p:sp>
      <p:sp>
        <p:nvSpPr>
          <p:cNvPr id="424" name="Google Shape;424;p17"/>
          <p:cNvSpPr txBox="1"/>
          <p:nvPr>
            <p:ph type="title"/>
          </p:nvPr>
        </p:nvSpPr>
        <p:spPr>
          <a:xfrm>
            <a:off x="304396" y="291330"/>
            <a:ext cx="5559375" cy="1393252"/>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FF6600"/>
              </a:buClr>
              <a:buSzPts val="3600"/>
              <a:buFont typeface="Tahoma"/>
              <a:buNone/>
            </a:pPr>
            <a:r>
              <a:rPr b="1" lang="en-US" sz="3600">
                <a:solidFill>
                  <a:srgbClr val="FF6600"/>
                </a:solidFill>
                <a:latin typeface="Tahoma"/>
                <a:ea typeface="Tahoma"/>
                <a:cs typeface="Tahoma"/>
                <a:sym typeface="Tahoma"/>
              </a:rPr>
              <a:t>ĐỈNH CAO </a:t>
            </a:r>
            <a:r>
              <a:rPr b="1" lang="en-US" sz="3600">
                <a:solidFill>
                  <a:srgbClr val="3F3F3F"/>
                </a:solidFill>
                <a:latin typeface="Tahoma"/>
                <a:ea typeface="Tahoma"/>
                <a:cs typeface="Tahoma"/>
                <a:sym typeface="Tahoma"/>
              </a:rPr>
              <a:t>THỨ NHẤT</a:t>
            </a:r>
            <a:endParaRPr b="1" sz="3600">
              <a:solidFill>
                <a:srgbClr val="FF6600"/>
              </a:solidFill>
              <a:latin typeface="Tahoma"/>
              <a:ea typeface="Tahoma"/>
              <a:cs typeface="Tahoma"/>
              <a:sym typeface="Tahoma"/>
            </a:endParaRPr>
          </a:p>
        </p:txBody>
      </p:sp>
      <p:sp>
        <p:nvSpPr>
          <p:cNvPr id="425" name="Google Shape;425;p17"/>
          <p:cNvSpPr/>
          <p:nvPr/>
        </p:nvSpPr>
        <p:spPr>
          <a:xfrm>
            <a:off x="3183553" y="1684582"/>
            <a:ext cx="1243304" cy="143598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chemeClr val="lt1"/>
                </a:solidFill>
                <a:latin typeface="Tahoma"/>
                <a:ea typeface="Tahoma"/>
                <a:cs typeface="Tahoma"/>
                <a:sym typeface="Tahoma"/>
              </a:rPr>
              <a:t>{{py_num_1}}</a:t>
            </a:r>
            <a:endParaRPr/>
          </a:p>
        </p:txBody>
      </p:sp>
      <p:sp>
        <p:nvSpPr>
          <p:cNvPr id="426" name="Google Shape;426;p17"/>
          <p:cNvSpPr/>
          <p:nvPr/>
        </p:nvSpPr>
        <p:spPr>
          <a:xfrm>
            <a:off x="584834" y="4397998"/>
            <a:ext cx="6406515" cy="5088902"/>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0" i="0" lang="en-US" sz="1200" u="none" cap="none" strike="noStrike">
                <a:solidFill>
                  <a:srgbClr val="000000"/>
                </a:solidFill>
                <a:latin typeface="Tahoma"/>
                <a:ea typeface="Tahoma"/>
                <a:cs typeface="Tahoma"/>
                <a:sym typeface="Tahoma"/>
              </a:rPr>
              <a:t>{{py_1_meaning}}</a:t>
            </a:r>
            <a:endParaRPr b="0" i="0" sz="1200" u="none" cap="none" strike="noStrike">
              <a:solidFill>
                <a:schemeClr val="lt1"/>
              </a:solidFill>
              <a:latin typeface="Tahoma"/>
              <a:ea typeface="Tahoma"/>
              <a:cs typeface="Tahoma"/>
              <a:sym typeface="Tahoma"/>
            </a:endParaRPr>
          </a:p>
          <a:p>
            <a:pPr indent="0" lvl="0" marL="0" marR="0" rtl="0" algn="l">
              <a:lnSpc>
                <a:spcPct val="130000"/>
              </a:lnSpc>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18"/>
          <p:cNvSpPr txBox="1"/>
          <p:nvPr/>
        </p:nvSpPr>
        <p:spPr>
          <a:xfrm>
            <a:off x="6812280" y="10191324"/>
            <a:ext cx="76581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chemeClr val="lt1"/>
                </a:solidFill>
                <a:latin typeface="Tahoma"/>
                <a:ea typeface="Tahoma"/>
                <a:cs typeface="Tahoma"/>
                <a:sym typeface="Tahoma"/>
              </a:rPr>
              <a:t>18</a:t>
            </a:r>
            <a:endParaRPr/>
          </a:p>
        </p:txBody>
      </p:sp>
      <p:sp>
        <p:nvSpPr>
          <p:cNvPr id="433" name="Google Shape;433;p18"/>
          <p:cNvSpPr txBox="1"/>
          <p:nvPr/>
        </p:nvSpPr>
        <p:spPr>
          <a:xfrm>
            <a:off x="1438276" y="3570728"/>
            <a:ext cx="453019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cap="none" strike="noStrike">
                <a:solidFill>
                  <a:srgbClr val="3F3F3F"/>
                </a:solidFill>
                <a:latin typeface="Tahoma"/>
                <a:ea typeface="Tahoma"/>
                <a:cs typeface="Tahoma"/>
                <a:sym typeface="Tahoma"/>
              </a:rPr>
              <a:t>Năm {{py_age_2}} tuổi bạn có đỉnh cao số [{{py_num_2}}] </a:t>
            </a:r>
            <a:endParaRPr/>
          </a:p>
        </p:txBody>
      </p:sp>
      <p:sp>
        <p:nvSpPr>
          <p:cNvPr id="434" name="Google Shape;434;p18"/>
          <p:cNvSpPr txBox="1"/>
          <p:nvPr>
            <p:ph type="title"/>
          </p:nvPr>
        </p:nvSpPr>
        <p:spPr>
          <a:xfrm>
            <a:off x="248815" y="357807"/>
            <a:ext cx="5467807" cy="1007941"/>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6600"/>
              </a:buClr>
              <a:buSzPts val="3600"/>
              <a:buFont typeface="Tahoma"/>
              <a:buNone/>
            </a:pPr>
            <a:r>
              <a:rPr b="1" lang="en-US" sz="3600">
                <a:solidFill>
                  <a:srgbClr val="FF6600"/>
                </a:solidFill>
                <a:latin typeface="Tahoma"/>
                <a:ea typeface="Tahoma"/>
                <a:cs typeface="Tahoma"/>
                <a:sym typeface="Tahoma"/>
              </a:rPr>
              <a:t>ĐỈNH CAO</a:t>
            </a:r>
            <a:r>
              <a:rPr b="1" lang="en-US" sz="3600">
                <a:solidFill>
                  <a:srgbClr val="3F3F3F"/>
                </a:solidFill>
                <a:latin typeface="Tahoma"/>
                <a:ea typeface="Tahoma"/>
                <a:cs typeface="Tahoma"/>
                <a:sym typeface="Tahoma"/>
              </a:rPr>
              <a:t> THỨ HAI</a:t>
            </a:r>
            <a:endParaRPr b="1" sz="3600">
              <a:solidFill>
                <a:srgbClr val="FF6600"/>
              </a:solidFill>
              <a:latin typeface="Tahoma"/>
              <a:ea typeface="Tahoma"/>
              <a:cs typeface="Tahoma"/>
              <a:sym typeface="Tahoma"/>
            </a:endParaRPr>
          </a:p>
        </p:txBody>
      </p:sp>
      <p:grpSp>
        <p:nvGrpSpPr>
          <p:cNvPr id="435" name="Google Shape;435;p18"/>
          <p:cNvGrpSpPr/>
          <p:nvPr/>
        </p:nvGrpSpPr>
        <p:grpSpPr>
          <a:xfrm>
            <a:off x="2821303" y="1365748"/>
            <a:ext cx="1920240" cy="1920241"/>
            <a:chOff x="1860410" y="2230974"/>
            <a:chExt cx="3842029" cy="3842029"/>
          </a:xfrm>
        </p:grpSpPr>
        <p:sp>
          <p:nvSpPr>
            <p:cNvPr id="436" name="Google Shape;436;p18"/>
            <p:cNvSpPr/>
            <p:nvPr/>
          </p:nvSpPr>
          <p:spPr>
            <a:xfrm>
              <a:off x="1860410" y="2230974"/>
              <a:ext cx="3842029" cy="3842029"/>
            </a:xfrm>
            <a:prstGeom prst="ellipse">
              <a:avLst/>
            </a:prstGeom>
            <a:solidFill>
              <a:srgbClr val="ED6300"/>
            </a:solidFill>
            <a:ln>
              <a:noFill/>
            </a:ln>
            <a:effectLst>
              <a:outerShdw blurRad="190500" sx="98000" rotWithShape="0" algn="ctr" dir="4080000" dist="152400" sy="98000">
                <a:srgbClr val="BFBFBF"/>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37" name="Google Shape;437;p18"/>
            <p:cNvSpPr/>
            <p:nvPr/>
          </p:nvSpPr>
          <p:spPr>
            <a:xfrm>
              <a:off x="2042247" y="2412811"/>
              <a:ext cx="3478357" cy="3478357"/>
            </a:xfrm>
            <a:prstGeom prst="ellipse">
              <a:avLst/>
            </a:prstGeom>
            <a:solidFill>
              <a:srgbClr val="555555"/>
            </a:solidFill>
            <a:ln>
              <a:noFill/>
            </a:ln>
            <a:effectLst>
              <a:outerShdw blurRad="292100" rotWithShape="0" algn="ctr" dir="2160000" dist="50800">
                <a:srgbClr val="000000">
                  <a:alpha val="2078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438" name="Google Shape;438;p18"/>
          <p:cNvSpPr/>
          <p:nvPr/>
        </p:nvSpPr>
        <p:spPr>
          <a:xfrm>
            <a:off x="3117876" y="1701064"/>
            <a:ext cx="1338009" cy="127436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chemeClr val="lt1"/>
                </a:solidFill>
                <a:latin typeface="Tahoma"/>
                <a:ea typeface="Tahoma"/>
                <a:cs typeface="Tahoma"/>
                <a:sym typeface="Tahoma"/>
              </a:rPr>
              <a:t>{{py_num_</a:t>
            </a:r>
            <a:r>
              <a:rPr b="1" lang="en-US" sz="4000">
                <a:solidFill>
                  <a:schemeClr val="lt1"/>
                </a:solidFill>
                <a:latin typeface="Tahoma"/>
                <a:ea typeface="Tahoma"/>
                <a:cs typeface="Tahoma"/>
                <a:sym typeface="Tahoma"/>
              </a:rPr>
              <a:t>2</a:t>
            </a:r>
            <a:r>
              <a:rPr b="1" i="0" lang="en-US" sz="4000" u="none" cap="none" strike="noStrike">
                <a:solidFill>
                  <a:schemeClr val="lt1"/>
                </a:solidFill>
                <a:latin typeface="Tahoma"/>
                <a:ea typeface="Tahoma"/>
                <a:cs typeface="Tahoma"/>
                <a:sym typeface="Tahoma"/>
              </a:rPr>
              <a:t>}}</a:t>
            </a:r>
            <a:endParaRPr/>
          </a:p>
        </p:txBody>
      </p:sp>
      <p:sp>
        <p:nvSpPr>
          <p:cNvPr id="439" name="Google Shape;439;p18"/>
          <p:cNvSpPr/>
          <p:nvPr/>
        </p:nvSpPr>
        <p:spPr>
          <a:xfrm>
            <a:off x="584834" y="4397998"/>
            <a:ext cx="6406515" cy="5088902"/>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0" i="0" lang="en-US" sz="1200" u="none" cap="none" strike="noStrike">
                <a:solidFill>
                  <a:srgbClr val="000000"/>
                </a:solidFill>
                <a:latin typeface="Tahoma"/>
                <a:ea typeface="Tahoma"/>
                <a:cs typeface="Tahoma"/>
                <a:sym typeface="Tahoma"/>
              </a:rPr>
              <a:t>{{py_2_meaning}}</a:t>
            </a:r>
            <a:endParaRPr b="0" i="0" sz="1200" u="none" cap="none" strike="noStrike">
              <a:solidFill>
                <a:schemeClr val="lt1"/>
              </a:solidFill>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19"/>
          <p:cNvSpPr txBox="1"/>
          <p:nvPr/>
        </p:nvSpPr>
        <p:spPr>
          <a:xfrm>
            <a:off x="6812280" y="10191324"/>
            <a:ext cx="76581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chemeClr val="lt1"/>
                </a:solidFill>
                <a:latin typeface="Tahoma"/>
                <a:ea typeface="Tahoma"/>
                <a:cs typeface="Tahoma"/>
                <a:sym typeface="Tahoma"/>
              </a:rPr>
              <a:t>19</a:t>
            </a:r>
            <a:endParaRPr/>
          </a:p>
        </p:txBody>
      </p:sp>
      <p:sp>
        <p:nvSpPr>
          <p:cNvPr id="446" name="Google Shape;446;p19"/>
          <p:cNvSpPr txBox="1"/>
          <p:nvPr/>
        </p:nvSpPr>
        <p:spPr>
          <a:xfrm>
            <a:off x="1537230" y="3267895"/>
            <a:ext cx="473974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cap="none" strike="noStrike">
                <a:solidFill>
                  <a:srgbClr val="3F3F3F"/>
                </a:solidFill>
                <a:latin typeface="Tahoma"/>
                <a:ea typeface="Tahoma"/>
                <a:cs typeface="Tahoma"/>
                <a:sym typeface="Tahoma"/>
              </a:rPr>
              <a:t>Năm {{py_age_3}} tuổi bạn có đỉnh cao số [{{py_num_3}}]</a:t>
            </a:r>
            <a:endParaRPr/>
          </a:p>
        </p:txBody>
      </p:sp>
      <p:sp>
        <p:nvSpPr>
          <p:cNvPr id="447" name="Google Shape;447;p19"/>
          <p:cNvSpPr txBox="1"/>
          <p:nvPr>
            <p:ph type="title"/>
          </p:nvPr>
        </p:nvSpPr>
        <p:spPr>
          <a:xfrm>
            <a:off x="248815" y="357807"/>
            <a:ext cx="5467807" cy="1007941"/>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6600"/>
              </a:buClr>
              <a:buSzPts val="3600"/>
              <a:buFont typeface="Tahoma"/>
              <a:buNone/>
            </a:pPr>
            <a:r>
              <a:rPr b="1" lang="en-US" sz="3600">
                <a:solidFill>
                  <a:srgbClr val="FF6600"/>
                </a:solidFill>
                <a:latin typeface="Tahoma"/>
                <a:ea typeface="Tahoma"/>
                <a:cs typeface="Tahoma"/>
                <a:sym typeface="Tahoma"/>
              </a:rPr>
              <a:t>ĐỈNH CAO </a:t>
            </a:r>
            <a:r>
              <a:rPr b="1" lang="en-US" sz="3600">
                <a:solidFill>
                  <a:srgbClr val="3F3F3F"/>
                </a:solidFill>
                <a:latin typeface="Tahoma"/>
                <a:ea typeface="Tahoma"/>
                <a:cs typeface="Tahoma"/>
                <a:sym typeface="Tahoma"/>
              </a:rPr>
              <a:t>THỨ BA</a:t>
            </a:r>
            <a:endParaRPr b="1" sz="3600">
              <a:solidFill>
                <a:srgbClr val="FF6600"/>
              </a:solidFill>
              <a:latin typeface="Tahoma"/>
              <a:ea typeface="Tahoma"/>
              <a:cs typeface="Tahoma"/>
              <a:sym typeface="Tahoma"/>
            </a:endParaRPr>
          </a:p>
        </p:txBody>
      </p:sp>
      <p:grpSp>
        <p:nvGrpSpPr>
          <p:cNvPr id="448" name="Google Shape;448;p19"/>
          <p:cNvGrpSpPr/>
          <p:nvPr/>
        </p:nvGrpSpPr>
        <p:grpSpPr>
          <a:xfrm>
            <a:off x="2853819" y="1212631"/>
            <a:ext cx="1920240" cy="1920240"/>
            <a:chOff x="1860410" y="2230974"/>
            <a:chExt cx="3842029" cy="3842029"/>
          </a:xfrm>
        </p:grpSpPr>
        <p:sp>
          <p:nvSpPr>
            <p:cNvPr id="449" name="Google Shape;449;p19"/>
            <p:cNvSpPr/>
            <p:nvPr/>
          </p:nvSpPr>
          <p:spPr>
            <a:xfrm>
              <a:off x="1860410" y="2230974"/>
              <a:ext cx="3842029" cy="3842029"/>
            </a:xfrm>
            <a:prstGeom prst="ellipse">
              <a:avLst/>
            </a:prstGeom>
            <a:solidFill>
              <a:srgbClr val="41BDC2"/>
            </a:solidFill>
            <a:ln>
              <a:noFill/>
            </a:ln>
            <a:effectLst>
              <a:outerShdw blurRad="190500" sx="98000" rotWithShape="0" algn="ctr" dir="4080000" dist="152400" sy="98000">
                <a:srgbClr val="BFBFBF"/>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50" name="Google Shape;450;p19"/>
            <p:cNvSpPr/>
            <p:nvPr/>
          </p:nvSpPr>
          <p:spPr>
            <a:xfrm>
              <a:off x="2042247" y="2412811"/>
              <a:ext cx="3478357" cy="3478357"/>
            </a:xfrm>
            <a:prstGeom prst="ellipse">
              <a:avLst/>
            </a:prstGeom>
            <a:solidFill>
              <a:srgbClr val="555555"/>
            </a:solidFill>
            <a:ln>
              <a:noFill/>
            </a:ln>
            <a:effectLst>
              <a:outerShdw blurRad="292100" rotWithShape="0" algn="ctr" dir="2160000" dist="50800">
                <a:srgbClr val="000000">
                  <a:alpha val="2078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451" name="Google Shape;451;p19"/>
          <p:cNvSpPr/>
          <p:nvPr/>
        </p:nvSpPr>
        <p:spPr>
          <a:xfrm>
            <a:off x="578166" y="3987695"/>
            <a:ext cx="6406515" cy="5088902"/>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0" i="0" lang="en-US" sz="1200" u="none" cap="none" strike="noStrike">
                <a:solidFill>
                  <a:srgbClr val="000000"/>
                </a:solidFill>
                <a:latin typeface="Tahoma"/>
                <a:ea typeface="Tahoma"/>
                <a:cs typeface="Tahoma"/>
                <a:sym typeface="Tahoma"/>
              </a:rPr>
              <a:t>{{py_3_meaning}}</a:t>
            </a:r>
            <a:endParaRPr b="0" i="0" sz="1200" u="none" cap="none" strike="noStrike">
              <a:solidFill>
                <a:schemeClr val="lt1"/>
              </a:solidFill>
              <a:latin typeface="Tahoma"/>
              <a:ea typeface="Tahoma"/>
              <a:cs typeface="Tahoma"/>
              <a:sym typeface="Tahoma"/>
            </a:endParaRPr>
          </a:p>
        </p:txBody>
      </p:sp>
      <p:sp>
        <p:nvSpPr>
          <p:cNvPr id="452" name="Google Shape;452;p19"/>
          <p:cNvSpPr/>
          <p:nvPr/>
        </p:nvSpPr>
        <p:spPr>
          <a:xfrm>
            <a:off x="3265714" y="1476008"/>
            <a:ext cx="1146629" cy="138330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chemeClr val="lt1"/>
                </a:solidFill>
                <a:latin typeface="Tahoma"/>
                <a:ea typeface="Tahoma"/>
                <a:cs typeface="Tahoma"/>
                <a:sym typeface="Tahoma"/>
              </a:rPr>
              <a:t>{{py_num_3}}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
          <p:cNvSpPr txBox="1"/>
          <p:nvPr>
            <p:ph type="title"/>
          </p:nvPr>
        </p:nvSpPr>
        <p:spPr>
          <a:xfrm>
            <a:off x="2149324" y="356774"/>
            <a:ext cx="2347274" cy="41131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6600"/>
              </a:buClr>
              <a:buSzPts val="3600"/>
              <a:buFont typeface="Tahoma"/>
              <a:buNone/>
            </a:pPr>
            <a:r>
              <a:rPr b="1" lang="en-US" sz="3600">
                <a:solidFill>
                  <a:srgbClr val="FF6600"/>
                </a:solidFill>
                <a:latin typeface="Tahoma"/>
                <a:ea typeface="Tahoma"/>
                <a:cs typeface="Tahoma"/>
                <a:sym typeface="Tahoma"/>
              </a:rPr>
              <a:t>MỤC LỤC</a:t>
            </a:r>
            <a:endParaRPr/>
          </a:p>
        </p:txBody>
      </p:sp>
      <p:sp>
        <p:nvSpPr>
          <p:cNvPr id="95" name="Google Shape;95;p2"/>
          <p:cNvSpPr txBox="1"/>
          <p:nvPr/>
        </p:nvSpPr>
        <p:spPr>
          <a:xfrm>
            <a:off x="6797040" y="10191324"/>
            <a:ext cx="76581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chemeClr val="lt1"/>
                </a:solidFill>
                <a:latin typeface="Tahoma"/>
                <a:ea typeface="Tahoma"/>
                <a:cs typeface="Tahoma"/>
                <a:sym typeface="Tahoma"/>
              </a:rPr>
              <a:t>2</a:t>
            </a:r>
            <a:endParaRPr/>
          </a:p>
        </p:txBody>
      </p:sp>
      <p:sp>
        <p:nvSpPr>
          <p:cNvPr id="96" name="Google Shape;96;p2"/>
          <p:cNvSpPr/>
          <p:nvPr/>
        </p:nvSpPr>
        <p:spPr>
          <a:xfrm>
            <a:off x="0" y="0"/>
            <a:ext cx="2017486" cy="10688637"/>
          </a:xfrm>
          <a:prstGeom prst="rect">
            <a:avLst/>
          </a:prstGeom>
          <a:solidFill>
            <a:srgbClr val="5455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aphicFrame>
        <p:nvGraphicFramePr>
          <p:cNvPr id="97" name="Google Shape;97;p2"/>
          <p:cNvGraphicFramePr/>
          <p:nvPr/>
        </p:nvGraphicFramePr>
        <p:xfrm>
          <a:off x="622300" y="1048514"/>
          <a:ext cx="3000000" cy="3000000"/>
        </p:xfrm>
        <a:graphic>
          <a:graphicData uri="http://schemas.openxmlformats.org/drawingml/2006/table">
            <a:tbl>
              <a:tblPr bandRow="1" firstRow="1">
                <a:noFill/>
                <a:tableStyleId>{0C9FC1BB-6593-40FB-8485-2216CAE6FF06}</a:tableStyleId>
              </a:tblPr>
              <a:tblGrid>
                <a:gridCol w="1511300"/>
                <a:gridCol w="5071375"/>
              </a:tblGrid>
              <a:tr h="524475">
                <a:tc>
                  <a:txBody>
                    <a:bodyPr/>
                    <a:lstStyle/>
                    <a:p>
                      <a:pPr indent="0" lvl="0" marL="0" marR="0" rtl="0" algn="ctr">
                        <a:spcBef>
                          <a:spcPts val="0"/>
                        </a:spcBef>
                        <a:spcAft>
                          <a:spcPts val="0"/>
                        </a:spcAft>
                        <a:buNone/>
                      </a:pPr>
                      <a:r>
                        <a:rPr b="1" lang="en-US" sz="3200" u="none" cap="none" strike="noStrike">
                          <a:solidFill>
                            <a:schemeClr val="lt1"/>
                          </a:solidFill>
                          <a:latin typeface="Arial"/>
                          <a:ea typeface="Arial"/>
                          <a:cs typeface="Arial"/>
                          <a:sym typeface="Arial"/>
                        </a:rPr>
                        <a:t>3</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3F3F3F"/>
                        </a:buClr>
                        <a:buSzPts val="1800"/>
                        <a:buFont typeface="Calibri"/>
                        <a:buNone/>
                      </a:pPr>
                      <a:r>
                        <a:rPr b="0" lang="en-US" sz="1800" u="none" cap="none" strike="noStrike">
                          <a:solidFill>
                            <a:srgbClr val="3F3F3F"/>
                          </a:solidFill>
                        </a:rPr>
                        <a:t>THƯ NGỎ</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24475">
                <a:tc>
                  <a:txBody>
                    <a:bodyPr/>
                    <a:lstStyle/>
                    <a:p>
                      <a:pPr indent="0" lvl="0" marL="0" marR="0" rtl="0" algn="ctr">
                        <a:spcBef>
                          <a:spcPts val="0"/>
                        </a:spcBef>
                        <a:spcAft>
                          <a:spcPts val="0"/>
                        </a:spcAft>
                        <a:buNone/>
                      </a:pPr>
                      <a:r>
                        <a:rPr b="1" lang="en-US" sz="3200" u="none" cap="none" strike="noStrike">
                          <a:solidFill>
                            <a:schemeClr val="lt1"/>
                          </a:solidFill>
                          <a:latin typeface="Arial"/>
                          <a:ea typeface="Arial"/>
                          <a:cs typeface="Arial"/>
                          <a:sym typeface="Arial"/>
                        </a:rPr>
                        <a:t>4</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3F3F3F"/>
                        </a:buClr>
                        <a:buSzPts val="1800"/>
                        <a:buFont typeface="Calibri"/>
                        <a:buNone/>
                      </a:pPr>
                      <a:r>
                        <a:rPr lang="en-US" sz="1800" u="none" cap="none" strike="noStrike">
                          <a:solidFill>
                            <a:srgbClr val="3F3F3F"/>
                          </a:solidFill>
                        </a:rPr>
                        <a:t>NGUỒN GÓC NHÂN SỐ HỌC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24475">
                <a:tc>
                  <a:txBody>
                    <a:bodyPr/>
                    <a:lstStyle/>
                    <a:p>
                      <a:pPr indent="0" lvl="0" marL="0" marR="0" rtl="0" algn="ctr">
                        <a:spcBef>
                          <a:spcPts val="0"/>
                        </a:spcBef>
                        <a:spcAft>
                          <a:spcPts val="0"/>
                        </a:spcAft>
                        <a:buNone/>
                      </a:pPr>
                      <a:r>
                        <a:rPr b="1" lang="en-US" sz="3200" u="none" cap="none" strike="noStrike">
                          <a:solidFill>
                            <a:schemeClr val="lt1"/>
                          </a:solidFill>
                          <a:latin typeface="Arial"/>
                          <a:ea typeface="Arial"/>
                          <a:cs typeface="Arial"/>
                          <a:sym typeface="Arial"/>
                        </a:rPr>
                        <a:t>5</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3F3F3F"/>
                        </a:buClr>
                        <a:buSzPts val="1800"/>
                        <a:buFont typeface="Calibri"/>
                        <a:buNone/>
                      </a:pPr>
                      <a:r>
                        <a:rPr lang="en-US" sz="1800" u="none" cap="none" strike="noStrike">
                          <a:solidFill>
                            <a:srgbClr val="3F3F3F"/>
                          </a:solidFill>
                        </a:rPr>
                        <a:t>CÁC CHỈ SỐ</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24475">
                <a:tc>
                  <a:txBody>
                    <a:bodyPr/>
                    <a:lstStyle/>
                    <a:p>
                      <a:pPr indent="0" lvl="0" marL="0" marR="0" rtl="0" algn="ctr">
                        <a:spcBef>
                          <a:spcPts val="0"/>
                        </a:spcBef>
                        <a:spcAft>
                          <a:spcPts val="0"/>
                        </a:spcAft>
                        <a:buNone/>
                      </a:pPr>
                      <a:r>
                        <a:rPr b="1" lang="en-US" sz="3200" u="none" cap="none" strike="noStrike">
                          <a:solidFill>
                            <a:schemeClr val="lt1"/>
                          </a:solidFill>
                          <a:latin typeface="Arial"/>
                          <a:ea typeface="Arial"/>
                          <a:cs typeface="Arial"/>
                          <a:sym typeface="Arial"/>
                        </a:rPr>
                        <a:t>6</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3F3F3F"/>
                        </a:buClr>
                        <a:buSzPts val="1800"/>
                        <a:buFont typeface="Calibri"/>
                        <a:buNone/>
                      </a:pPr>
                      <a:r>
                        <a:rPr lang="en-US" sz="1800" u="none" cap="none" strike="noStrike">
                          <a:solidFill>
                            <a:srgbClr val="3F3F3F"/>
                          </a:solidFill>
                        </a:rPr>
                        <a:t>CHỈ SỐ DỰ ĐOÁN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24475">
                <a:tc>
                  <a:txBody>
                    <a:bodyPr/>
                    <a:lstStyle/>
                    <a:p>
                      <a:pPr indent="0" lvl="0" marL="0" marR="0" rtl="0" algn="ctr">
                        <a:spcBef>
                          <a:spcPts val="0"/>
                        </a:spcBef>
                        <a:spcAft>
                          <a:spcPts val="0"/>
                        </a:spcAft>
                        <a:buNone/>
                      </a:pPr>
                      <a:r>
                        <a:rPr b="1" lang="en-US" sz="3200" u="none" cap="none" strike="noStrike">
                          <a:solidFill>
                            <a:schemeClr val="lt1"/>
                          </a:solidFill>
                          <a:latin typeface="Arial"/>
                          <a:ea typeface="Arial"/>
                          <a:cs typeface="Arial"/>
                          <a:sym typeface="Arial"/>
                        </a:rPr>
                        <a:t>7</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3F3F3F"/>
                        </a:buClr>
                        <a:buSzPts val="1800"/>
                        <a:buFont typeface="Calibri"/>
                        <a:buNone/>
                      </a:pPr>
                      <a:r>
                        <a:rPr lang="en-US" sz="1800" u="none" cap="none" strike="noStrike">
                          <a:solidFill>
                            <a:srgbClr val="3F3F3F"/>
                          </a:solidFill>
                        </a:rPr>
                        <a:t>CHỈ SỐ ĐƯỜNG ĐỜI</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24475">
                <a:tc>
                  <a:txBody>
                    <a:bodyPr/>
                    <a:lstStyle/>
                    <a:p>
                      <a:pPr indent="0" lvl="0" marL="0" marR="0" rtl="0" algn="ctr">
                        <a:spcBef>
                          <a:spcPts val="0"/>
                        </a:spcBef>
                        <a:spcAft>
                          <a:spcPts val="0"/>
                        </a:spcAft>
                        <a:buNone/>
                      </a:pPr>
                      <a:r>
                        <a:rPr b="1" lang="en-US" sz="3200" u="none" cap="none" strike="noStrike">
                          <a:solidFill>
                            <a:schemeClr val="lt1"/>
                          </a:solidFill>
                          <a:latin typeface="Arial"/>
                          <a:ea typeface="Arial"/>
                          <a:cs typeface="Arial"/>
                          <a:sym typeface="Arial"/>
                        </a:rPr>
                        <a:t>8</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3F3F3F"/>
                        </a:buClr>
                        <a:buSzPts val="1800"/>
                        <a:buFont typeface="Calibri"/>
                        <a:buNone/>
                      </a:pPr>
                      <a:r>
                        <a:rPr lang="en-US" sz="1800" u="none" cap="none" strike="noStrike">
                          <a:solidFill>
                            <a:srgbClr val="3F3F3F"/>
                          </a:solidFill>
                        </a:rPr>
                        <a:t>CHỈ SỐ SỨ MỆNH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24475">
                <a:tc>
                  <a:txBody>
                    <a:bodyPr/>
                    <a:lstStyle/>
                    <a:p>
                      <a:pPr indent="0" lvl="0" marL="0" marR="0" rtl="0" algn="ctr">
                        <a:spcBef>
                          <a:spcPts val="0"/>
                        </a:spcBef>
                        <a:spcAft>
                          <a:spcPts val="0"/>
                        </a:spcAft>
                        <a:buNone/>
                      </a:pPr>
                      <a:r>
                        <a:rPr b="1" lang="en-US" sz="3200" u="none" cap="none" strike="noStrike">
                          <a:solidFill>
                            <a:schemeClr val="lt1"/>
                          </a:solidFill>
                          <a:latin typeface="Arial"/>
                          <a:ea typeface="Arial"/>
                          <a:cs typeface="Arial"/>
                          <a:sym typeface="Arial"/>
                        </a:rPr>
                        <a:t>9</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3F3F3F"/>
                        </a:buClr>
                        <a:buSzPts val="1800"/>
                        <a:buFont typeface="Calibri"/>
                        <a:buNone/>
                      </a:pPr>
                      <a:r>
                        <a:rPr lang="en-US" sz="1800" u="none" cap="none" strike="noStrike">
                          <a:solidFill>
                            <a:srgbClr val="3F3F3F"/>
                          </a:solidFill>
                        </a:rPr>
                        <a:t>CHỈ SỐ THÀNH TỰU</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24475">
                <a:tc>
                  <a:txBody>
                    <a:bodyPr/>
                    <a:lstStyle/>
                    <a:p>
                      <a:pPr indent="0" lvl="0" marL="0" marR="0" rtl="0" algn="ctr">
                        <a:spcBef>
                          <a:spcPts val="0"/>
                        </a:spcBef>
                        <a:spcAft>
                          <a:spcPts val="0"/>
                        </a:spcAft>
                        <a:buNone/>
                      </a:pPr>
                      <a:r>
                        <a:rPr b="1" lang="en-US" sz="3200" u="none" cap="none" strike="noStrike">
                          <a:solidFill>
                            <a:schemeClr val="lt1"/>
                          </a:solidFill>
                          <a:latin typeface="Arial"/>
                          <a:ea typeface="Arial"/>
                          <a:cs typeface="Arial"/>
                          <a:sym typeface="Arial"/>
                        </a:rPr>
                        <a:t>10</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3F3F3F"/>
                        </a:buClr>
                        <a:buSzPts val="1800"/>
                        <a:buFont typeface="Calibri"/>
                        <a:buNone/>
                      </a:pPr>
                      <a:r>
                        <a:rPr lang="en-US" sz="1800" u="none" cap="none" strike="noStrike">
                          <a:solidFill>
                            <a:srgbClr val="3F3F3F"/>
                          </a:solidFill>
                        </a:rPr>
                        <a:t>CHỈ SỐ ĐỘNG LỰC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24475">
                <a:tc>
                  <a:txBody>
                    <a:bodyPr/>
                    <a:lstStyle/>
                    <a:p>
                      <a:pPr indent="0" lvl="0" marL="0" marR="0" rtl="0" algn="ctr">
                        <a:spcBef>
                          <a:spcPts val="0"/>
                        </a:spcBef>
                        <a:spcAft>
                          <a:spcPts val="0"/>
                        </a:spcAft>
                        <a:buNone/>
                      </a:pPr>
                      <a:r>
                        <a:rPr b="1" lang="en-US" sz="3200" u="none" cap="none" strike="noStrike">
                          <a:solidFill>
                            <a:schemeClr val="lt1"/>
                          </a:solidFill>
                          <a:latin typeface="Arial"/>
                          <a:ea typeface="Arial"/>
                          <a:cs typeface="Arial"/>
                          <a:sym typeface="Arial"/>
                        </a:rPr>
                        <a:t>11</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u="none" cap="none" strike="noStrike">
                          <a:solidFill>
                            <a:srgbClr val="3F3F3F"/>
                          </a:solidFill>
                        </a:rPr>
                        <a:t>CHỈ SỐ TÍNH CÁCH</a:t>
                      </a:r>
                      <a:endParaRPr sz="1600" u="none" cap="none" strike="noStrike">
                        <a:solidFill>
                          <a:srgbClr val="3F3F3F"/>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24475">
                <a:tc>
                  <a:txBody>
                    <a:bodyPr/>
                    <a:lstStyle/>
                    <a:p>
                      <a:pPr indent="0" lvl="0" marL="0" marR="0" rtl="0" algn="ctr">
                        <a:spcBef>
                          <a:spcPts val="0"/>
                        </a:spcBef>
                        <a:spcAft>
                          <a:spcPts val="0"/>
                        </a:spcAft>
                        <a:buNone/>
                      </a:pPr>
                      <a:r>
                        <a:rPr b="1" lang="en-US" sz="3200" u="none" cap="none" strike="noStrike">
                          <a:solidFill>
                            <a:schemeClr val="lt1"/>
                          </a:solidFill>
                          <a:latin typeface="Arial"/>
                          <a:ea typeface="Arial"/>
                          <a:cs typeface="Arial"/>
                          <a:sym typeface="Arial"/>
                        </a:rPr>
                        <a:t>12</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3F3F3F"/>
                        </a:buClr>
                        <a:buSzPts val="1800"/>
                        <a:buFont typeface="Calibri"/>
                        <a:buNone/>
                      </a:pPr>
                      <a:r>
                        <a:rPr lang="en-US" sz="1800" u="none" cap="none" strike="noStrike">
                          <a:solidFill>
                            <a:srgbClr val="3F3F3F"/>
                          </a:solidFill>
                        </a:rPr>
                        <a:t>CHỈ SỐ THÁI ĐỘ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24475">
                <a:tc>
                  <a:txBody>
                    <a:bodyPr/>
                    <a:lstStyle/>
                    <a:p>
                      <a:pPr indent="0" lvl="0" marL="0" marR="0" rtl="0" algn="ctr">
                        <a:spcBef>
                          <a:spcPts val="0"/>
                        </a:spcBef>
                        <a:spcAft>
                          <a:spcPts val="0"/>
                        </a:spcAft>
                        <a:buNone/>
                      </a:pPr>
                      <a:r>
                        <a:rPr b="1" lang="en-US" sz="3200" u="none" cap="none" strike="noStrike">
                          <a:solidFill>
                            <a:schemeClr val="lt1"/>
                          </a:solidFill>
                          <a:latin typeface="Arial"/>
                          <a:ea typeface="Arial"/>
                          <a:cs typeface="Arial"/>
                          <a:sym typeface="Arial"/>
                        </a:rPr>
                        <a:t>13</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u="none" cap="none" strike="noStrike">
                          <a:solidFill>
                            <a:srgbClr val="3F3F3F"/>
                          </a:solidFill>
                        </a:rPr>
                        <a:t>CHỈ SỐ NGÀY SINH</a:t>
                      </a:r>
                      <a:endParaRPr sz="1600" u="none" cap="none" strike="noStrike">
                        <a:solidFill>
                          <a:srgbClr val="3F3F3F"/>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24475">
                <a:tc>
                  <a:txBody>
                    <a:bodyPr/>
                    <a:lstStyle/>
                    <a:p>
                      <a:pPr indent="0" lvl="0" marL="0" marR="0" rtl="0" algn="ctr">
                        <a:spcBef>
                          <a:spcPts val="0"/>
                        </a:spcBef>
                        <a:spcAft>
                          <a:spcPts val="0"/>
                        </a:spcAft>
                        <a:buNone/>
                      </a:pPr>
                      <a:r>
                        <a:rPr b="1" lang="en-US" sz="3200" u="none" cap="none" strike="noStrike">
                          <a:solidFill>
                            <a:schemeClr val="lt1"/>
                          </a:solidFill>
                          <a:latin typeface="Arial"/>
                          <a:ea typeface="Arial"/>
                          <a:cs typeface="Arial"/>
                          <a:sym typeface="Arial"/>
                        </a:rPr>
                        <a:t>14</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3F3F3F"/>
                        </a:buClr>
                        <a:buSzPts val="1800"/>
                        <a:buFont typeface="Calibri"/>
                        <a:buNone/>
                      </a:pPr>
                      <a:r>
                        <a:rPr lang="en-US" sz="1800" u="none" cap="none" strike="noStrike">
                          <a:solidFill>
                            <a:srgbClr val="3F3F3F"/>
                          </a:solidFill>
                        </a:rPr>
                        <a:t>CHỈ SỐ RÈN LUYỆN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24475">
                <a:tc>
                  <a:txBody>
                    <a:bodyPr/>
                    <a:lstStyle/>
                    <a:p>
                      <a:pPr indent="0" lvl="0" marL="0" marR="0" rtl="0" algn="ctr">
                        <a:spcBef>
                          <a:spcPts val="0"/>
                        </a:spcBef>
                        <a:spcAft>
                          <a:spcPts val="0"/>
                        </a:spcAft>
                        <a:buNone/>
                      </a:pPr>
                      <a:r>
                        <a:rPr b="1" lang="en-US" sz="3200" u="none" cap="none" strike="noStrike">
                          <a:solidFill>
                            <a:schemeClr val="lt1"/>
                          </a:solidFill>
                          <a:latin typeface="Arial"/>
                          <a:ea typeface="Arial"/>
                          <a:cs typeface="Arial"/>
                          <a:sym typeface="Arial"/>
                        </a:rPr>
                        <a:t>15</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3F3F3F"/>
                        </a:buClr>
                        <a:buSzPts val="1800"/>
                        <a:buFont typeface="Calibri"/>
                        <a:buNone/>
                      </a:pPr>
                      <a:r>
                        <a:rPr lang="en-US" sz="1800" u="none" cap="none" strike="noStrike">
                          <a:solidFill>
                            <a:srgbClr val="3F3F3F"/>
                          </a:solidFill>
                        </a:rPr>
                        <a:t>CHỈ SỐ ĐAM MÊ</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24475">
                <a:tc>
                  <a:txBody>
                    <a:bodyPr/>
                    <a:lstStyle/>
                    <a:p>
                      <a:pPr indent="0" lvl="0" marL="0" marR="0" rtl="0" algn="ctr">
                        <a:spcBef>
                          <a:spcPts val="0"/>
                        </a:spcBef>
                        <a:spcAft>
                          <a:spcPts val="0"/>
                        </a:spcAft>
                        <a:buNone/>
                      </a:pPr>
                      <a:r>
                        <a:rPr b="1" lang="en-US" sz="3200" u="none" cap="none" strike="noStrike">
                          <a:solidFill>
                            <a:schemeClr val="lt1"/>
                          </a:solidFill>
                          <a:latin typeface="Arial"/>
                          <a:ea typeface="Arial"/>
                          <a:cs typeface="Arial"/>
                          <a:sym typeface="Arial"/>
                        </a:rPr>
                        <a:t>16</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3F3F3F"/>
                        </a:buClr>
                        <a:buSzPts val="1800"/>
                        <a:buFont typeface="Calibri"/>
                        <a:buNone/>
                      </a:pPr>
                      <a:r>
                        <a:rPr lang="en-US" sz="1800" u="none" cap="none" strike="noStrike">
                          <a:solidFill>
                            <a:srgbClr val="3F3F3F"/>
                          </a:solidFill>
                        </a:rPr>
                        <a:t>4 ĐỈNH CAO CUỘC ĐỜI</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24475">
                <a:tc>
                  <a:txBody>
                    <a:bodyPr/>
                    <a:lstStyle/>
                    <a:p>
                      <a:pPr indent="0" lvl="0" marL="0" marR="0" rtl="0" algn="ctr">
                        <a:spcBef>
                          <a:spcPts val="0"/>
                        </a:spcBef>
                        <a:spcAft>
                          <a:spcPts val="0"/>
                        </a:spcAft>
                        <a:buNone/>
                      </a:pPr>
                      <a:r>
                        <a:rPr b="1" lang="en-US" sz="3200" u="none" cap="none" strike="noStrike">
                          <a:solidFill>
                            <a:schemeClr val="lt1"/>
                          </a:solidFill>
                          <a:latin typeface="Arial"/>
                          <a:ea typeface="Arial"/>
                          <a:cs typeface="Arial"/>
                          <a:sym typeface="Arial"/>
                        </a:rPr>
                        <a:t>21</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3F3F3F"/>
                        </a:buClr>
                        <a:buSzPts val="1800"/>
                        <a:buFont typeface="Calibri"/>
                        <a:buNone/>
                      </a:pPr>
                      <a:r>
                        <a:rPr lang="en-US" sz="1800" u="none" cap="none" strike="noStrike">
                          <a:solidFill>
                            <a:srgbClr val="3F3F3F"/>
                          </a:solidFill>
                        </a:rPr>
                        <a:t>CHỈ SỐ THÁCH THỨC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24475">
                <a:tc>
                  <a:txBody>
                    <a:bodyPr/>
                    <a:lstStyle/>
                    <a:p>
                      <a:pPr indent="0" lvl="0" marL="0" marR="0" rtl="0" algn="ctr">
                        <a:lnSpc>
                          <a:spcPct val="100000"/>
                        </a:lnSpc>
                        <a:spcBef>
                          <a:spcPts val="0"/>
                        </a:spcBef>
                        <a:spcAft>
                          <a:spcPts val="0"/>
                        </a:spcAft>
                        <a:buClr>
                          <a:schemeClr val="lt1"/>
                        </a:buClr>
                        <a:buSzPts val="3200"/>
                        <a:buFont typeface="Arial"/>
                        <a:buNone/>
                      </a:pPr>
                      <a:r>
                        <a:rPr b="1" lang="en-US" sz="3200" u="none" cap="none" strike="noStrike">
                          <a:solidFill>
                            <a:schemeClr val="lt1"/>
                          </a:solidFill>
                          <a:latin typeface="Arial"/>
                          <a:ea typeface="Arial"/>
                          <a:cs typeface="Arial"/>
                          <a:sym typeface="Arial"/>
                        </a:rPr>
                        <a:t>26</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3F3F3F"/>
                        </a:buClr>
                        <a:buSzPts val="1800"/>
                        <a:buFont typeface="Calibri"/>
                        <a:buNone/>
                      </a:pPr>
                      <a:r>
                        <a:rPr lang="en-US" sz="1800" u="none" cap="none" strike="noStrike">
                          <a:solidFill>
                            <a:srgbClr val="3F3F3F"/>
                          </a:solidFill>
                        </a:rPr>
                        <a:t>NĂM CÁ NHÂN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20"/>
          <p:cNvSpPr txBox="1"/>
          <p:nvPr/>
        </p:nvSpPr>
        <p:spPr>
          <a:xfrm>
            <a:off x="6812280" y="10191324"/>
            <a:ext cx="76581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chemeClr val="lt1"/>
                </a:solidFill>
                <a:latin typeface="Tahoma"/>
                <a:ea typeface="Tahoma"/>
                <a:cs typeface="Tahoma"/>
                <a:sym typeface="Tahoma"/>
              </a:rPr>
              <a:t>20</a:t>
            </a:r>
            <a:endParaRPr/>
          </a:p>
        </p:txBody>
      </p:sp>
      <p:sp>
        <p:nvSpPr>
          <p:cNvPr id="459" name="Google Shape;459;p20"/>
          <p:cNvSpPr txBox="1"/>
          <p:nvPr/>
        </p:nvSpPr>
        <p:spPr>
          <a:xfrm>
            <a:off x="1344473" y="3271415"/>
            <a:ext cx="546780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cap="none" strike="noStrike">
                <a:solidFill>
                  <a:srgbClr val="3F3F3F"/>
                </a:solidFill>
                <a:latin typeface="Tahoma"/>
                <a:ea typeface="Tahoma"/>
                <a:cs typeface="Tahoma"/>
                <a:sym typeface="Tahoma"/>
              </a:rPr>
              <a:t>Năm {{py_age_4}} tuổi bạn có đỉnh cao số [{{py_num_4}}] </a:t>
            </a:r>
            <a:endParaRPr/>
          </a:p>
        </p:txBody>
      </p:sp>
      <p:sp>
        <p:nvSpPr>
          <p:cNvPr id="460" name="Google Shape;460;p20"/>
          <p:cNvSpPr txBox="1"/>
          <p:nvPr>
            <p:ph type="title"/>
          </p:nvPr>
        </p:nvSpPr>
        <p:spPr>
          <a:xfrm>
            <a:off x="248815" y="357807"/>
            <a:ext cx="5467807" cy="1007941"/>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6600"/>
              </a:buClr>
              <a:buSzPts val="3600"/>
              <a:buFont typeface="Tahoma"/>
              <a:buNone/>
            </a:pPr>
            <a:r>
              <a:rPr b="1" lang="en-US" sz="3600">
                <a:solidFill>
                  <a:srgbClr val="FF6600"/>
                </a:solidFill>
                <a:latin typeface="Tahoma"/>
                <a:ea typeface="Tahoma"/>
                <a:cs typeface="Tahoma"/>
                <a:sym typeface="Tahoma"/>
              </a:rPr>
              <a:t>ĐỈNH CAO</a:t>
            </a:r>
            <a:r>
              <a:rPr b="1" lang="en-US" sz="3600">
                <a:solidFill>
                  <a:srgbClr val="3F3F3F"/>
                </a:solidFill>
                <a:latin typeface="Tahoma"/>
                <a:ea typeface="Tahoma"/>
                <a:cs typeface="Tahoma"/>
                <a:sym typeface="Tahoma"/>
              </a:rPr>
              <a:t> THỨ TƯ</a:t>
            </a:r>
            <a:endParaRPr b="1" sz="3600">
              <a:solidFill>
                <a:srgbClr val="FF6600"/>
              </a:solidFill>
              <a:latin typeface="Tahoma"/>
              <a:ea typeface="Tahoma"/>
              <a:cs typeface="Tahoma"/>
              <a:sym typeface="Tahoma"/>
            </a:endParaRPr>
          </a:p>
        </p:txBody>
      </p:sp>
      <p:grpSp>
        <p:nvGrpSpPr>
          <p:cNvPr id="461" name="Google Shape;461;p20"/>
          <p:cNvGrpSpPr/>
          <p:nvPr/>
        </p:nvGrpSpPr>
        <p:grpSpPr>
          <a:xfrm>
            <a:off x="2821305" y="1195249"/>
            <a:ext cx="1920240" cy="1920241"/>
            <a:chOff x="1860410" y="2230974"/>
            <a:chExt cx="3842029" cy="3842029"/>
          </a:xfrm>
        </p:grpSpPr>
        <p:sp>
          <p:nvSpPr>
            <p:cNvPr id="462" name="Google Shape;462;p20"/>
            <p:cNvSpPr/>
            <p:nvPr/>
          </p:nvSpPr>
          <p:spPr>
            <a:xfrm>
              <a:off x="1860410" y="2230974"/>
              <a:ext cx="3842029" cy="3842029"/>
            </a:xfrm>
            <a:prstGeom prst="ellipse">
              <a:avLst/>
            </a:prstGeom>
            <a:solidFill>
              <a:srgbClr val="F6AE1A"/>
            </a:solidFill>
            <a:ln>
              <a:noFill/>
            </a:ln>
            <a:effectLst>
              <a:outerShdw blurRad="190500" sx="98000" rotWithShape="0" algn="ctr" dir="4080000" dist="152400" sy="98000">
                <a:srgbClr val="BFBFBF"/>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63" name="Google Shape;463;p20"/>
            <p:cNvSpPr/>
            <p:nvPr/>
          </p:nvSpPr>
          <p:spPr>
            <a:xfrm>
              <a:off x="2042247" y="2412811"/>
              <a:ext cx="3478357" cy="3478357"/>
            </a:xfrm>
            <a:prstGeom prst="ellipse">
              <a:avLst/>
            </a:prstGeom>
            <a:solidFill>
              <a:srgbClr val="555555"/>
            </a:solidFill>
            <a:ln>
              <a:noFill/>
            </a:ln>
            <a:effectLst>
              <a:outerShdw blurRad="292100" rotWithShape="0" algn="ctr" dir="2160000" dist="50800">
                <a:srgbClr val="000000">
                  <a:alpha val="2078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464" name="Google Shape;464;p20"/>
          <p:cNvSpPr/>
          <p:nvPr/>
        </p:nvSpPr>
        <p:spPr>
          <a:xfrm>
            <a:off x="578166" y="4083663"/>
            <a:ext cx="6406515" cy="5088902"/>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0" i="0" lang="en-US" sz="1200" u="none" cap="none" strike="noStrike">
                <a:solidFill>
                  <a:srgbClr val="000000"/>
                </a:solidFill>
                <a:latin typeface="Tahoma"/>
                <a:ea typeface="Tahoma"/>
                <a:cs typeface="Tahoma"/>
                <a:sym typeface="Tahoma"/>
              </a:rPr>
              <a:t>{{py_4_meaning}}</a:t>
            </a:r>
            <a:endParaRPr b="0" i="0" sz="1200" u="none" cap="none" strike="noStrike">
              <a:solidFill>
                <a:schemeClr val="lt1"/>
              </a:solidFill>
              <a:latin typeface="Tahoma"/>
              <a:ea typeface="Tahoma"/>
              <a:cs typeface="Tahoma"/>
              <a:sym typeface="Tahoma"/>
            </a:endParaRPr>
          </a:p>
        </p:txBody>
      </p:sp>
      <p:sp>
        <p:nvSpPr>
          <p:cNvPr id="465" name="Google Shape;465;p20"/>
          <p:cNvSpPr/>
          <p:nvPr/>
        </p:nvSpPr>
        <p:spPr>
          <a:xfrm>
            <a:off x="3193143" y="1516073"/>
            <a:ext cx="1161143" cy="125615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chemeClr val="lt1"/>
                </a:solidFill>
                <a:latin typeface="Tahoma"/>
                <a:ea typeface="Tahoma"/>
                <a:cs typeface="Tahoma"/>
                <a:sym typeface="Tahoma"/>
              </a:rPr>
              <a:t>{{py_num_4}}</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21"/>
          <p:cNvSpPr txBox="1"/>
          <p:nvPr>
            <p:ph idx="1" type="body"/>
          </p:nvPr>
        </p:nvSpPr>
        <p:spPr>
          <a:xfrm>
            <a:off x="305494" y="954879"/>
            <a:ext cx="6981426" cy="931978"/>
          </a:xfrm>
          <a:prstGeom prst="rect">
            <a:avLst/>
          </a:prstGeom>
          <a:solidFill>
            <a:srgbClr val="FBE4D4"/>
          </a:solid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rgbClr val="3F3F3F"/>
              </a:buClr>
              <a:buSzPts val="1100"/>
              <a:buNone/>
            </a:pPr>
            <a:r>
              <a:rPr lang="en-US" sz="1100">
                <a:solidFill>
                  <a:srgbClr val="3F3F3F"/>
                </a:solidFill>
                <a:latin typeface="Tahoma"/>
                <a:ea typeface="Tahoma"/>
                <a:cs typeface="Tahoma"/>
                <a:sym typeface="Tahoma"/>
              </a:rPr>
              <a:t>Chỉ số thách thức này luôn đi sóng đôi cùng với chỉ số đỉnh cao cuộc đời của bạn. Hoàn toàn phù hợp khi một cơ hội tuyệt vời đến thì cũng có những thử thách bạn cần vượt qua để chinh phục thành tựu của mình không những trong giai đoạn này mà còn là những giai đoạn về sau.</a:t>
            </a:r>
            <a:endParaRPr sz="1100">
              <a:solidFill>
                <a:srgbClr val="3F3F3F"/>
              </a:solidFill>
              <a:latin typeface="Tahoma"/>
              <a:ea typeface="Tahoma"/>
              <a:cs typeface="Tahoma"/>
              <a:sym typeface="Tahoma"/>
            </a:endParaRPr>
          </a:p>
        </p:txBody>
      </p:sp>
      <p:sp>
        <p:nvSpPr>
          <p:cNvPr id="472" name="Google Shape;472;p21"/>
          <p:cNvSpPr txBox="1"/>
          <p:nvPr>
            <p:ph type="title"/>
          </p:nvPr>
        </p:nvSpPr>
        <p:spPr>
          <a:xfrm>
            <a:off x="305494" y="263514"/>
            <a:ext cx="5356004" cy="6603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600"/>
              <a:buFont typeface="Tahoma"/>
              <a:buNone/>
            </a:pPr>
            <a:r>
              <a:rPr lang="en-US" sz="3600">
                <a:solidFill>
                  <a:srgbClr val="3F3F3F"/>
                </a:solidFill>
                <a:latin typeface="Tahoma"/>
                <a:ea typeface="Tahoma"/>
                <a:cs typeface="Tahoma"/>
                <a:sym typeface="Tahoma"/>
              </a:rPr>
              <a:t>CHỈ SỐ</a:t>
            </a:r>
            <a:r>
              <a:rPr b="1" lang="en-US" sz="3600">
                <a:solidFill>
                  <a:srgbClr val="FF6600"/>
                </a:solidFill>
                <a:latin typeface="Tahoma"/>
                <a:ea typeface="Tahoma"/>
                <a:cs typeface="Tahoma"/>
                <a:sym typeface="Tahoma"/>
              </a:rPr>
              <a:t> THÁCH THỨC</a:t>
            </a:r>
            <a:endParaRPr b="1" sz="3600">
              <a:solidFill>
                <a:srgbClr val="F36A03"/>
              </a:solidFill>
              <a:latin typeface="Tahoma"/>
              <a:ea typeface="Tahoma"/>
              <a:cs typeface="Tahoma"/>
              <a:sym typeface="Tahoma"/>
            </a:endParaRPr>
          </a:p>
        </p:txBody>
      </p:sp>
      <p:pic>
        <p:nvPicPr>
          <p:cNvPr descr="Logo&#10;&#10;Description automatically generated" id="473" name="Google Shape;473;p21"/>
          <p:cNvPicPr preferRelativeResize="0"/>
          <p:nvPr/>
        </p:nvPicPr>
        <p:blipFill rotWithShape="1">
          <a:blip r:embed="rId3">
            <a:alphaModFix/>
          </a:blip>
          <a:srcRect b="0" l="0" r="0" t="0"/>
          <a:stretch/>
        </p:blipFill>
        <p:spPr>
          <a:xfrm>
            <a:off x="-305494" y="1687398"/>
            <a:ext cx="7868344" cy="9001239"/>
          </a:xfrm>
          <a:prstGeom prst="rect">
            <a:avLst/>
          </a:prstGeom>
          <a:noFill/>
          <a:ln>
            <a:noFill/>
          </a:ln>
        </p:spPr>
      </p:pic>
      <p:sp>
        <p:nvSpPr>
          <p:cNvPr id="474" name="Google Shape;474;p21"/>
          <p:cNvSpPr txBox="1"/>
          <p:nvPr/>
        </p:nvSpPr>
        <p:spPr>
          <a:xfrm>
            <a:off x="1135616" y="9020102"/>
            <a:ext cx="2274982" cy="421526"/>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b="0" i="0" lang="en-US" sz="1800" u="none" cap="none" strike="noStrike">
                <a:solidFill>
                  <a:srgbClr val="000000"/>
                </a:solidFill>
                <a:latin typeface="Arial"/>
                <a:ea typeface="Arial"/>
                <a:cs typeface="Arial"/>
                <a:sym typeface="Arial"/>
              </a:rPr>
              <a:t>Thách thức thứ nhất</a:t>
            </a:r>
            <a:endParaRPr b="1" i="0" sz="1800" u="none" cap="none" strike="noStrike">
              <a:solidFill>
                <a:srgbClr val="FF6600"/>
              </a:solidFill>
              <a:latin typeface="Calibri"/>
              <a:ea typeface="Calibri"/>
              <a:cs typeface="Calibri"/>
              <a:sym typeface="Calibri"/>
            </a:endParaRPr>
          </a:p>
        </p:txBody>
      </p:sp>
      <p:sp>
        <p:nvSpPr>
          <p:cNvPr id="475" name="Google Shape;475;p21"/>
          <p:cNvSpPr txBox="1"/>
          <p:nvPr/>
        </p:nvSpPr>
        <p:spPr>
          <a:xfrm>
            <a:off x="2729248" y="6810609"/>
            <a:ext cx="2133918" cy="421526"/>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b="0" i="0" lang="en-US" sz="1800" u="none" cap="none" strike="noStrike">
                <a:solidFill>
                  <a:srgbClr val="000000"/>
                </a:solidFill>
                <a:latin typeface="Arial"/>
                <a:ea typeface="Arial"/>
                <a:cs typeface="Arial"/>
                <a:sym typeface="Arial"/>
              </a:rPr>
              <a:t>Thách thức thứ hai</a:t>
            </a:r>
            <a:endParaRPr b="1" i="0" sz="1800" u="none" cap="none" strike="noStrike">
              <a:solidFill>
                <a:srgbClr val="FF6600"/>
              </a:solidFill>
              <a:latin typeface="Calibri"/>
              <a:ea typeface="Calibri"/>
              <a:cs typeface="Calibri"/>
              <a:sym typeface="Calibri"/>
            </a:endParaRPr>
          </a:p>
        </p:txBody>
      </p:sp>
      <p:sp>
        <p:nvSpPr>
          <p:cNvPr id="476" name="Google Shape;476;p21"/>
          <p:cNvSpPr txBox="1"/>
          <p:nvPr/>
        </p:nvSpPr>
        <p:spPr>
          <a:xfrm>
            <a:off x="3732087" y="4569055"/>
            <a:ext cx="2082621" cy="421526"/>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b="0" i="0" lang="en-US" sz="1800" u="none" cap="none" strike="noStrike">
                <a:solidFill>
                  <a:srgbClr val="000000"/>
                </a:solidFill>
                <a:latin typeface="Arial"/>
                <a:ea typeface="Arial"/>
                <a:cs typeface="Arial"/>
                <a:sym typeface="Arial"/>
              </a:rPr>
              <a:t>Thách thức thứ ba</a:t>
            </a:r>
            <a:endParaRPr b="1" i="0" sz="1800" u="none" cap="none" strike="noStrike">
              <a:solidFill>
                <a:srgbClr val="FF6600"/>
              </a:solidFill>
              <a:latin typeface="Calibri"/>
              <a:ea typeface="Calibri"/>
              <a:cs typeface="Calibri"/>
              <a:sym typeface="Calibri"/>
            </a:endParaRPr>
          </a:p>
        </p:txBody>
      </p:sp>
      <p:sp>
        <p:nvSpPr>
          <p:cNvPr id="477" name="Google Shape;477;p21"/>
          <p:cNvSpPr txBox="1"/>
          <p:nvPr/>
        </p:nvSpPr>
        <p:spPr>
          <a:xfrm>
            <a:off x="4110665" y="2313621"/>
            <a:ext cx="2044149" cy="421526"/>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b="0" i="0" lang="en-US" sz="1800" u="none" cap="none" strike="noStrike">
                <a:solidFill>
                  <a:srgbClr val="000000"/>
                </a:solidFill>
                <a:latin typeface="Arial"/>
                <a:ea typeface="Arial"/>
                <a:cs typeface="Arial"/>
                <a:sym typeface="Arial"/>
              </a:rPr>
              <a:t>Thách thức thứ tư</a:t>
            </a:r>
            <a:endParaRPr b="1" i="0" sz="1800" u="none" cap="none" strike="noStrike">
              <a:solidFill>
                <a:srgbClr val="FF6600"/>
              </a:solidFill>
              <a:latin typeface="Calibri"/>
              <a:ea typeface="Calibri"/>
              <a:cs typeface="Calibri"/>
              <a:sym typeface="Calibri"/>
            </a:endParaRPr>
          </a:p>
        </p:txBody>
      </p:sp>
      <p:sp>
        <p:nvSpPr>
          <p:cNvPr id="478" name="Google Shape;478;p21"/>
          <p:cNvSpPr txBox="1"/>
          <p:nvPr/>
        </p:nvSpPr>
        <p:spPr>
          <a:xfrm>
            <a:off x="6812280" y="10191324"/>
            <a:ext cx="76581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chemeClr val="lt1"/>
                </a:solidFill>
                <a:latin typeface="Tahoma"/>
                <a:ea typeface="Tahoma"/>
                <a:cs typeface="Tahoma"/>
                <a:sym typeface="Tahoma"/>
              </a:rPr>
              <a:t>21</a:t>
            </a:r>
            <a:endParaRPr/>
          </a:p>
        </p:txBody>
      </p:sp>
      <p:sp>
        <p:nvSpPr>
          <p:cNvPr id="479" name="Google Shape;479;p21"/>
          <p:cNvSpPr txBox="1"/>
          <p:nvPr/>
        </p:nvSpPr>
        <p:spPr>
          <a:xfrm>
            <a:off x="4250030" y="2638706"/>
            <a:ext cx="1835759" cy="458139"/>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b="1" i="0" lang="en-US" sz="2000" u="none" cap="none" strike="noStrike">
                <a:solidFill>
                  <a:srgbClr val="FF6600"/>
                </a:solidFill>
                <a:latin typeface="Arial"/>
                <a:ea typeface="Arial"/>
                <a:cs typeface="Arial"/>
                <a:sym typeface="Arial"/>
              </a:rPr>
              <a:t>{{cll_num_4}}</a:t>
            </a:r>
            <a:endParaRPr b="1" i="0" sz="1800" u="none" cap="none" strike="noStrike">
              <a:solidFill>
                <a:srgbClr val="FF6600"/>
              </a:solidFill>
              <a:latin typeface="Calibri"/>
              <a:ea typeface="Calibri"/>
              <a:cs typeface="Calibri"/>
              <a:sym typeface="Calibri"/>
            </a:endParaRPr>
          </a:p>
        </p:txBody>
      </p:sp>
      <p:sp>
        <p:nvSpPr>
          <p:cNvPr id="480" name="Google Shape;480;p21"/>
          <p:cNvSpPr txBox="1"/>
          <p:nvPr/>
        </p:nvSpPr>
        <p:spPr>
          <a:xfrm>
            <a:off x="3781425" y="4886630"/>
            <a:ext cx="1835759" cy="458139"/>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b="1" i="0" lang="en-US" sz="2000" u="none" cap="none" strike="noStrike">
                <a:solidFill>
                  <a:srgbClr val="FF6600"/>
                </a:solidFill>
                <a:latin typeface="Arial"/>
                <a:ea typeface="Arial"/>
                <a:cs typeface="Arial"/>
                <a:sym typeface="Arial"/>
              </a:rPr>
              <a:t>{{cll_num_3}}</a:t>
            </a:r>
            <a:endParaRPr b="1" i="0" sz="1800" u="none" cap="none" strike="noStrike">
              <a:solidFill>
                <a:srgbClr val="FF6600"/>
              </a:solidFill>
              <a:latin typeface="Calibri"/>
              <a:ea typeface="Calibri"/>
              <a:cs typeface="Calibri"/>
              <a:sym typeface="Calibri"/>
            </a:endParaRPr>
          </a:p>
        </p:txBody>
      </p:sp>
      <p:sp>
        <p:nvSpPr>
          <p:cNvPr id="481" name="Google Shape;481;p21"/>
          <p:cNvSpPr txBox="1"/>
          <p:nvPr/>
        </p:nvSpPr>
        <p:spPr>
          <a:xfrm>
            <a:off x="2937638" y="7165481"/>
            <a:ext cx="1835759" cy="458139"/>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b="1" i="0" lang="en-US" sz="2000" u="none" cap="none" strike="noStrike">
                <a:solidFill>
                  <a:srgbClr val="FF6600"/>
                </a:solidFill>
                <a:latin typeface="Arial"/>
                <a:ea typeface="Arial"/>
                <a:cs typeface="Arial"/>
                <a:sym typeface="Arial"/>
              </a:rPr>
              <a:t>{{cll_num_2}}</a:t>
            </a:r>
            <a:endParaRPr b="1" i="0" sz="1800" u="none" cap="none" strike="noStrike">
              <a:solidFill>
                <a:srgbClr val="FF6600"/>
              </a:solidFill>
              <a:latin typeface="Calibri"/>
              <a:ea typeface="Calibri"/>
              <a:cs typeface="Calibri"/>
              <a:sym typeface="Calibri"/>
            </a:endParaRPr>
          </a:p>
        </p:txBody>
      </p:sp>
      <p:sp>
        <p:nvSpPr>
          <p:cNvPr id="482" name="Google Shape;482;p21"/>
          <p:cNvSpPr txBox="1"/>
          <p:nvPr/>
        </p:nvSpPr>
        <p:spPr>
          <a:xfrm>
            <a:off x="1158265" y="9383414"/>
            <a:ext cx="1835759" cy="458139"/>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b="1" i="0" lang="en-US" sz="2000" u="none" cap="none" strike="noStrike">
                <a:solidFill>
                  <a:srgbClr val="FF6600"/>
                </a:solidFill>
                <a:latin typeface="Arial"/>
                <a:ea typeface="Arial"/>
                <a:cs typeface="Arial"/>
                <a:sym typeface="Arial"/>
              </a:rPr>
              <a:t>{{cll_num_1}}</a:t>
            </a:r>
            <a:endParaRPr b="1" i="0" sz="1800" u="none" cap="none" strike="noStrike">
              <a:solidFill>
                <a:srgbClr val="FF66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22"/>
          <p:cNvSpPr txBox="1"/>
          <p:nvPr/>
        </p:nvSpPr>
        <p:spPr>
          <a:xfrm>
            <a:off x="6812280" y="10191324"/>
            <a:ext cx="76581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chemeClr val="lt1"/>
                </a:solidFill>
                <a:latin typeface="Tahoma"/>
                <a:ea typeface="Tahoma"/>
                <a:cs typeface="Tahoma"/>
                <a:sym typeface="Tahoma"/>
              </a:rPr>
              <a:t>22</a:t>
            </a:r>
            <a:endParaRPr/>
          </a:p>
        </p:txBody>
      </p:sp>
      <p:grpSp>
        <p:nvGrpSpPr>
          <p:cNvPr id="489" name="Google Shape;489;p22"/>
          <p:cNvGrpSpPr/>
          <p:nvPr/>
        </p:nvGrpSpPr>
        <p:grpSpPr>
          <a:xfrm>
            <a:off x="2757256" y="1345988"/>
            <a:ext cx="2048338" cy="2024785"/>
            <a:chOff x="3359010" y="186274"/>
            <a:chExt cx="3842029" cy="3842029"/>
          </a:xfrm>
        </p:grpSpPr>
        <p:sp>
          <p:nvSpPr>
            <p:cNvPr id="490" name="Google Shape;490;p22"/>
            <p:cNvSpPr/>
            <p:nvPr/>
          </p:nvSpPr>
          <p:spPr>
            <a:xfrm>
              <a:off x="3359010" y="186274"/>
              <a:ext cx="3842029" cy="3842029"/>
            </a:xfrm>
            <a:prstGeom prst="ellipse">
              <a:avLst/>
            </a:prstGeom>
            <a:solidFill>
              <a:srgbClr val="92D050"/>
            </a:solidFill>
            <a:ln>
              <a:noFill/>
            </a:ln>
            <a:effectLst>
              <a:outerShdw blurRad="190500" sx="98000" rotWithShape="0" algn="ctr" dir="4080000" dist="152400" sy="98000">
                <a:srgbClr val="BFBFBF"/>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91" name="Google Shape;491;p22"/>
            <p:cNvSpPr/>
            <p:nvPr/>
          </p:nvSpPr>
          <p:spPr>
            <a:xfrm>
              <a:off x="3540847" y="368111"/>
              <a:ext cx="3478357" cy="3478357"/>
            </a:xfrm>
            <a:prstGeom prst="ellipse">
              <a:avLst/>
            </a:prstGeom>
            <a:solidFill>
              <a:srgbClr val="555555"/>
            </a:solidFill>
            <a:ln>
              <a:noFill/>
            </a:ln>
            <a:effectLst>
              <a:outerShdw blurRad="292100" rotWithShape="0" algn="ctr" dir="2160000" dist="50800">
                <a:srgbClr val="000000">
                  <a:alpha val="2078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492" name="Google Shape;492;p22"/>
          <p:cNvSpPr txBox="1"/>
          <p:nvPr/>
        </p:nvSpPr>
        <p:spPr>
          <a:xfrm>
            <a:off x="1335566" y="3522553"/>
            <a:ext cx="489171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cap="none" strike="noStrike">
                <a:solidFill>
                  <a:srgbClr val="3F3F3F"/>
                </a:solidFill>
                <a:latin typeface="Tahoma"/>
                <a:ea typeface="Tahoma"/>
                <a:cs typeface="Tahoma"/>
                <a:sym typeface="Tahoma"/>
              </a:rPr>
              <a:t>Chỉ số thách thức [{{cll_num_1}}] </a:t>
            </a:r>
            <a:endParaRPr/>
          </a:p>
        </p:txBody>
      </p:sp>
      <p:sp>
        <p:nvSpPr>
          <p:cNvPr id="493" name="Google Shape;493;p22"/>
          <p:cNvSpPr txBox="1"/>
          <p:nvPr>
            <p:ph type="title"/>
          </p:nvPr>
        </p:nvSpPr>
        <p:spPr>
          <a:xfrm>
            <a:off x="304396" y="291330"/>
            <a:ext cx="6507884" cy="1393252"/>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FF6600"/>
              </a:buClr>
              <a:buSzPts val="3600"/>
              <a:buFont typeface="Tahoma"/>
              <a:buNone/>
            </a:pPr>
            <a:r>
              <a:rPr b="1" lang="en-US" sz="3600">
                <a:solidFill>
                  <a:srgbClr val="FF6600"/>
                </a:solidFill>
                <a:latin typeface="Tahoma"/>
                <a:ea typeface="Tahoma"/>
                <a:cs typeface="Tahoma"/>
                <a:sym typeface="Tahoma"/>
              </a:rPr>
              <a:t>THÁCH THỨC </a:t>
            </a:r>
            <a:r>
              <a:rPr b="1" lang="en-US" sz="3600">
                <a:solidFill>
                  <a:srgbClr val="3F3F3F"/>
                </a:solidFill>
                <a:latin typeface="Tahoma"/>
                <a:ea typeface="Tahoma"/>
                <a:cs typeface="Tahoma"/>
                <a:sym typeface="Tahoma"/>
              </a:rPr>
              <a:t>THỨ NHẤT</a:t>
            </a:r>
            <a:endParaRPr b="1" sz="3600">
              <a:solidFill>
                <a:srgbClr val="FF6600"/>
              </a:solidFill>
              <a:latin typeface="Tahoma"/>
              <a:ea typeface="Tahoma"/>
              <a:cs typeface="Tahoma"/>
              <a:sym typeface="Tahoma"/>
            </a:endParaRPr>
          </a:p>
        </p:txBody>
      </p:sp>
      <p:sp>
        <p:nvSpPr>
          <p:cNvPr id="494" name="Google Shape;494;p22"/>
          <p:cNvSpPr/>
          <p:nvPr/>
        </p:nvSpPr>
        <p:spPr>
          <a:xfrm>
            <a:off x="540067" y="4012887"/>
            <a:ext cx="6406515" cy="5088902"/>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0" i="0" lang="en-US" sz="1200" u="none" cap="none" strike="noStrike">
                <a:solidFill>
                  <a:srgbClr val="000000"/>
                </a:solidFill>
                <a:latin typeface="Tahoma"/>
                <a:ea typeface="Tahoma"/>
                <a:cs typeface="Tahoma"/>
                <a:sym typeface="Tahoma"/>
              </a:rPr>
              <a:t>{{challenge_1_meaning}}</a:t>
            </a:r>
            <a:endParaRPr b="0" i="0" sz="1200" u="none" cap="none" strike="noStrike">
              <a:solidFill>
                <a:schemeClr val="lt1"/>
              </a:solidFill>
              <a:latin typeface="Tahoma"/>
              <a:ea typeface="Tahoma"/>
              <a:cs typeface="Tahoma"/>
              <a:sym typeface="Tahoma"/>
            </a:endParaRPr>
          </a:p>
          <a:p>
            <a:pPr indent="0" lvl="0" marL="0" marR="0" rtl="0" algn="l">
              <a:lnSpc>
                <a:spcPct val="150000"/>
              </a:lnSpc>
              <a:spcBef>
                <a:spcPts val="0"/>
              </a:spcBef>
              <a:spcAft>
                <a:spcPts val="0"/>
              </a:spcAft>
              <a:buNone/>
            </a:pPr>
            <a:r>
              <a:t/>
            </a:r>
            <a:endParaRPr b="0" i="0" sz="1200" u="none" cap="none" strike="noStrike">
              <a:solidFill>
                <a:schemeClr val="lt1"/>
              </a:solidFill>
              <a:latin typeface="Tahoma"/>
              <a:ea typeface="Tahoma"/>
              <a:cs typeface="Tahoma"/>
              <a:sym typeface="Tahoma"/>
            </a:endParaRPr>
          </a:p>
        </p:txBody>
      </p:sp>
      <p:sp>
        <p:nvSpPr>
          <p:cNvPr id="495" name="Google Shape;495;p22"/>
          <p:cNvSpPr/>
          <p:nvPr/>
        </p:nvSpPr>
        <p:spPr>
          <a:xfrm>
            <a:off x="3164114" y="1684582"/>
            <a:ext cx="1262743" cy="132299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chemeClr val="lt1"/>
                </a:solidFill>
                <a:latin typeface="Tahoma"/>
                <a:ea typeface="Tahoma"/>
                <a:cs typeface="Tahoma"/>
                <a:sym typeface="Tahoma"/>
              </a:rPr>
              <a:t>{{cll_num_1}}</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23"/>
          <p:cNvSpPr txBox="1"/>
          <p:nvPr/>
        </p:nvSpPr>
        <p:spPr>
          <a:xfrm>
            <a:off x="6812280" y="10191324"/>
            <a:ext cx="76581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chemeClr val="lt1"/>
                </a:solidFill>
                <a:latin typeface="Tahoma"/>
                <a:ea typeface="Tahoma"/>
                <a:cs typeface="Tahoma"/>
                <a:sym typeface="Tahoma"/>
              </a:rPr>
              <a:t>23</a:t>
            </a:r>
            <a:endParaRPr/>
          </a:p>
        </p:txBody>
      </p:sp>
      <p:sp>
        <p:nvSpPr>
          <p:cNvPr id="502" name="Google Shape;502;p23"/>
          <p:cNvSpPr txBox="1"/>
          <p:nvPr>
            <p:ph type="title"/>
          </p:nvPr>
        </p:nvSpPr>
        <p:spPr>
          <a:xfrm>
            <a:off x="248815" y="357807"/>
            <a:ext cx="5467807" cy="1007941"/>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6600"/>
              </a:buClr>
              <a:buSzPts val="3600"/>
              <a:buFont typeface="Tahoma"/>
              <a:buNone/>
            </a:pPr>
            <a:r>
              <a:rPr b="1" lang="en-US" sz="3600">
                <a:solidFill>
                  <a:srgbClr val="FF6600"/>
                </a:solidFill>
                <a:latin typeface="Tahoma"/>
                <a:ea typeface="Tahoma"/>
                <a:cs typeface="Tahoma"/>
                <a:sym typeface="Tahoma"/>
              </a:rPr>
              <a:t>THÁCH THỨC </a:t>
            </a:r>
            <a:r>
              <a:rPr b="1" lang="en-US" sz="3600">
                <a:solidFill>
                  <a:srgbClr val="3F3F3F"/>
                </a:solidFill>
                <a:latin typeface="Tahoma"/>
                <a:ea typeface="Tahoma"/>
                <a:cs typeface="Tahoma"/>
                <a:sym typeface="Tahoma"/>
              </a:rPr>
              <a:t>THỨ HAI</a:t>
            </a:r>
            <a:endParaRPr b="1" sz="3600">
              <a:solidFill>
                <a:srgbClr val="FF6600"/>
              </a:solidFill>
              <a:latin typeface="Tahoma"/>
              <a:ea typeface="Tahoma"/>
              <a:cs typeface="Tahoma"/>
              <a:sym typeface="Tahoma"/>
            </a:endParaRPr>
          </a:p>
        </p:txBody>
      </p:sp>
      <p:grpSp>
        <p:nvGrpSpPr>
          <p:cNvPr id="503" name="Google Shape;503;p23"/>
          <p:cNvGrpSpPr/>
          <p:nvPr/>
        </p:nvGrpSpPr>
        <p:grpSpPr>
          <a:xfrm>
            <a:off x="2821303" y="1365748"/>
            <a:ext cx="1920240" cy="1920241"/>
            <a:chOff x="1860410" y="2230974"/>
            <a:chExt cx="3842029" cy="3842029"/>
          </a:xfrm>
        </p:grpSpPr>
        <p:sp>
          <p:nvSpPr>
            <p:cNvPr id="504" name="Google Shape;504;p23"/>
            <p:cNvSpPr/>
            <p:nvPr/>
          </p:nvSpPr>
          <p:spPr>
            <a:xfrm>
              <a:off x="1860410" y="2230974"/>
              <a:ext cx="3842029" cy="3842029"/>
            </a:xfrm>
            <a:prstGeom prst="ellipse">
              <a:avLst/>
            </a:prstGeom>
            <a:solidFill>
              <a:srgbClr val="ED6300"/>
            </a:solidFill>
            <a:ln>
              <a:noFill/>
            </a:ln>
            <a:effectLst>
              <a:outerShdw blurRad="190500" sx="98000" rotWithShape="0" algn="ctr" dir="4080000" dist="152400" sy="98000">
                <a:srgbClr val="BFBFBF"/>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05" name="Google Shape;505;p23"/>
            <p:cNvSpPr/>
            <p:nvPr/>
          </p:nvSpPr>
          <p:spPr>
            <a:xfrm>
              <a:off x="2042247" y="2412811"/>
              <a:ext cx="3478357" cy="3478357"/>
            </a:xfrm>
            <a:prstGeom prst="ellipse">
              <a:avLst/>
            </a:prstGeom>
            <a:solidFill>
              <a:srgbClr val="555555"/>
            </a:solidFill>
            <a:ln>
              <a:noFill/>
            </a:ln>
            <a:effectLst>
              <a:outerShdw blurRad="292100" rotWithShape="0" algn="ctr" dir="2160000" dist="50800">
                <a:srgbClr val="000000">
                  <a:alpha val="2078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506" name="Google Shape;506;p23"/>
          <p:cNvSpPr txBox="1"/>
          <p:nvPr/>
        </p:nvSpPr>
        <p:spPr>
          <a:xfrm>
            <a:off x="1335566" y="3522553"/>
            <a:ext cx="489171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cap="none" strike="noStrike">
                <a:solidFill>
                  <a:srgbClr val="3F3F3F"/>
                </a:solidFill>
                <a:latin typeface="Tahoma"/>
                <a:ea typeface="Tahoma"/>
                <a:cs typeface="Tahoma"/>
                <a:sym typeface="Tahoma"/>
              </a:rPr>
              <a:t>Chỉ số thách thức [{{cll_num_2}}] </a:t>
            </a:r>
            <a:endParaRPr/>
          </a:p>
        </p:txBody>
      </p:sp>
      <p:sp>
        <p:nvSpPr>
          <p:cNvPr id="507" name="Google Shape;507;p23"/>
          <p:cNvSpPr/>
          <p:nvPr/>
        </p:nvSpPr>
        <p:spPr>
          <a:xfrm>
            <a:off x="540067" y="4097671"/>
            <a:ext cx="6406515" cy="5720421"/>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0" i="0" lang="en-US" sz="1200" u="none" cap="none" strike="noStrike">
                <a:solidFill>
                  <a:srgbClr val="000000"/>
                </a:solidFill>
                <a:latin typeface="Tahoma"/>
                <a:ea typeface="Tahoma"/>
                <a:cs typeface="Tahoma"/>
                <a:sym typeface="Tahoma"/>
              </a:rPr>
              <a:t>{{challenge_2_meaning}}</a:t>
            </a:r>
            <a:endParaRPr b="0" i="0" sz="1200" u="none" cap="none" strike="noStrike">
              <a:solidFill>
                <a:schemeClr val="lt1"/>
              </a:solidFill>
              <a:latin typeface="Tahoma"/>
              <a:ea typeface="Tahoma"/>
              <a:cs typeface="Tahoma"/>
              <a:sym typeface="Tahoma"/>
            </a:endParaRPr>
          </a:p>
          <a:p>
            <a:pPr indent="0" lvl="0" marL="0" marR="0" rtl="0" algn="just">
              <a:lnSpc>
                <a:spcPct val="150000"/>
              </a:lnSpc>
              <a:spcBef>
                <a:spcPts val="0"/>
              </a:spcBef>
              <a:spcAft>
                <a:spcPts val="0"/>
              </a:spcAft>
              <a:buNone/>
            </a:pPr>
            <a:r>
              <a:t/>
            </a:r>
            <a:endParaRPr b="0" i="0" sz="1200" u="none" cap="none" strike="noStrike">
              <a:solidFill>
                <a:schemeClr val="lt1"/>
              </a:solidFill>
              <a:latin typeface="Tahoma"/>
              <a:ea typeface="Tahoma"/>
              <a:cs typeface="Tahoma"/>
              <a:sym typeface="Tahoma"/>
            </a:endParaRPr>
          </a:p>
        </p:txBody>
      </p:sp>
      <p:sp>
        <p:nvSpPr>
          <p:cNvPr id="508" name="Google Shape;508;p23"/>
          <p:cNvSpPr/>
          <p:nvPr/>
        </p:nvSpPr>
        <p:spPr>
          <a:xfrm>
            <a:off x="3087460" y="1684261"/>
            <a:ext cx="1349828" cy="129177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chemeClr val="lt1"/>
                </a:solidFill>
                <a:latin typeface="Tahoma"/>
                <a:ea typeface="Tahoma"/>
                <a:cs typeface="Tahoma"/>
                <a:sym typeface="Tahoma"/>
              </a:rPr>
              <a:t>{{cll_num_2}}</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24"/>
          <p:cNvSpPr txBox="1"/>
          <p:nvPr/>
        </p:nvSpPr>
        <p:spPr>
          <a:xfrm>
            <a:off x="6812280" y="10191324"/>
            <a:ext cx="76581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chemeClr val="lt1"/>
                </a:solidFill>
                <a:latin typeface="Tahoma"/>
                <a:ea typeface="Tahoma"/>
                <a:cs typeface="Tahoma"/>
                <a:sym typeface="Tahoma"/>
              </a:rPr>
              <a:t>24</a:t>
            </a:r>
            <a:endParaRPr/>
          </a:p>
        </p:txBody>
      </p:sp>
      <p:sp>
        <p:nvSpPr>
          <p:cNvPr id="515" name="Google Shape;515;p24"/>
          <p:cNvSpPr txBox="1"/>
          <p:nvPr>
            <p:ph type="title"/>
          </p:nvPr>
        </p:nvSpPr>
        <p:spPr>
          <a:xfrm>
            <a:off x="248815" y="357807"/>
            <a:ext cx="5467807" cy="1007941"/>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6600"/>
              </a:buClr>
              <a:buSzPts val="3600"/>
              <a:buFont typeface="Tahoma"/>
              <a:buNone/>
            </a:pPr>
            <a:r>
              <a:rPr b="1" lang="en-US" sz="3600">
                <a:solidFill>
                  <a:srgbClr val="FF6600"/>
                </a:solidFill>
                <a:latin typeface="Tahoma"/>
                <a:ea typeface="Tahoma"/>
                <a:cs typeface="Tahoma"/>
                <a:sym typeface="Tahoma"/>
              </a:rPr>
              <a:t>THÁCH THỨC </a:t>
            </a:r>
            <a:r>
              <a:rPr b="1" lang="en-US" sz="3600">
                <a:solidFill>
                  <a:srgbClr val="3F3F3F"/>
                </a:solidFill>
                <a:latin typeface="Tahoma"/>
                <a:ea typeface="Tahoma"/>
                <a:cs typeface="Tahoma"/>
                <a:sym typeface="Tahoma"/>
              </a:rPr>
              <a:t>THỨ BA</a:t>
            </a:r>
            <a:endParaRPr b="1" sz="3600">
              <a:solidFill>
                <a:srgbClr val="FF6600"/>
              </a:solidFill>
              <a:latin typeface="Tahoma"/>
              <a:ea typeface="Tahoma"/>
              <a:cs typeface="Tahoma"/>
              <a:sym typeface="Tahoma"/>
            </a:endParaRPr>
          </a:p>
        </p:txBody>
      </p:sp>
      <p:grpSp>
        <p:nvGrpSpPr>
          <p:cNvPr id="516" name="Google Shape;516;p24"/>
          <p:cNvGrpSpPr/>
          <p:nvPr/>
        </p:nvGrpSpPr>
        <p:grpSpPr>
          <a:xfrm>
            <a:off x="2853819" y="1212631"/>
            <a:ext cx="1920240" cy="1920240"/>
            <a:chOff x="1860410" y="2230974"/>
            <a:chExt cx="3842029" cy="3842029"/>
          </a:xfrm>
        </p:grpSpPr>
        <p:sp>
          <p:nvSpPr>
            <p:cNvPr id="517" name="Google Shape;517;p24"/>
            <p:cNvSpPr/>
            <p:nvPr/>
          </p:nvSpPr>
          <p:spPr>
            <a:xfrm>
              <a:off x="1860410" y="2230974"/>
              <a:ext cx="3842029" cy="3842029"/>
            </a:xfrm>
            <a:prstGeom prst="ellipse">
              <a:avLst/>
            </a:prstGeom>
            <a:solidFill>
              <a:srgbClr val="41BDC2"/>
            </a:solidFill>
            <a:ln>
              <a:noFill/>
            </a:ln>
            <a:effectLst>
              <a:outerShdw blurRad="190500" sx="98000" rotWithShape="0" algn="ctr" dir="4080000" dist="152400" sy="98000">
                <a:srgbClr val="BFBFBF"/>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18" name="Google Shape;518;p24"/>
            <p:cNvSpPr/>
            <p:nvPr/>
          </p:nvSpPr>
          <p:spPr>
            <a:xfrm>
              <a:off x="2042247" y="2412811"/>
              <a:ext cx="3478357" cy="3478357"/>
            </a:xfrm>
            <a:prstGeom prst="ellipse">
              <a:avLst/>
            </a:prstGeom>
            <a:solidFill>
              <a:srgbClr val="555555"/>
            </a:solidFill>
            <a:ln>
              <a:noFill/>
            </a:ln>
            <a:effectLst>
              <a:outerShdw blurRad="292100" rotWithShape="0" algn="ctr" dir="2160000" dist="50800">
                <a:srgbClr val="000000">
                  <a:alpha val="2078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519" name="Google Shape;519;p24"/>
          <p:cNvSpPr txBox="1"/>
          <p:nvPr/>
        </p:nvSpPr>
        <p:spPr>
          <a:xfrm>
            <a:off x="1422198" y="3430597"/>
            <a:ext cx="489171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cap="none" strike="noStrike">
                <a:solidFill>
                  <a:srgbClr val="3F3F3F"/>
                </a:solidFill>
                <a:latin typeface="Tahoma"/>
                <a:ea typeface="Tahoma"/>
                <a:cs typeface="Tahoma"/>
                <a:sym typeface="Tahoma"/>
              </a:rPr>
              <a:t>Chỉ số thách thức [{{cll_num_3}}] </a:t>
            </a:r>
            <a:endParaRPr/>
          </a:p>
        </p:txBody>
      </p:sp>
      <p:sp>
        <p:nvSpPr>
          <p:cNvPr id="520" name="Google Shape;520;p24"/>
          <p:cNvSpPr/>
          <p:nvPr/>
        </p:nvSpPr>
        <p:spPr>
          <a:xfrm>
            <a:off x="578167" y="3830085"/>
            <a:ext cx="6406515" cy="5720421"/>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0" i="0" lang="en-US" sz="1200" u="none" cap="none" strike="noStrike">
                <a:solidFill>
                  <a:srgbClr val="000000"/>
                </a:solidFill>
                <a:latin typeface="Tahoma"/>
                <a:ea typeface="Tahoma"/>
                <a:cs typeface="Tahoma"/>
                <a:sym typeface="Tahoma"/>
              </a:rPr>
              <a:t>{{challenge_3_meaning}}</a:t>
            </a:r>
            <a:endParaRPr b="0" i="0" sz="1200" u="none" cap="none" strike="noStrike">
              <a:solidFill>
                <a:schemeClr val="lt1"/>
              </a:solidFill>
              <a:latin typeface="Tahoma"/>
              <a:ea typeface="Tahoma"/>
              <a:cs typeface="Tahoma"/>
              <a:sym typeface="Tahoma"/>
            </a:endParaRPr>
          </a:p>
        </p:txBody>
      </p:sp>
      <p:sp>
        <p:nvSpPr>
          <p:cNvPr id="521" name="Google Shape;521;p24"/>
          <p:cNvSpPr/>
          <p:nvPr/>
        </p:nvSpPr>
        <p:spPr>
          <a:xfrm>
            <a:off x="3139025" y="1556207"/>
            <a:ext cx="1349828" cy="129177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chemeClr val="lt1"/>
                </a:solidFill>
                <a:latin typeface="Tahoma"/>
                <a:ea typeface="Tahoma"/>
                <a:cs typeface="Tahoma"/>
                <a:sym typeface="Tahoma"/>
              </a:rPr>
              <a:t>{{cll_num_3}}</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25"/>
          <p:cNvSpPr txBox="1"/>
          <p:nvPr/>
        </p:nvSpPr>
        <p:spPr>
          <a:xfrm>
            <a:off x="6812280" y="10191324"/>
            <a:ext cx="76581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chemeClr val="lt1"/>
                </a:solidFill>
                <a:latin typeface="Tahoma"/>
                <a:ea typeface="Tahoma"/>
                <a:cs typeface="Tahoma"/>
                <a:sym typeface="Tahoma"/>
              </a:rPr>
              <a:t>25</a:t>
            </a:r>
            <a:endParaRPr/>
          </a:p>
        </p:txBody>
      </p:sp>
      <p:sp>
        <p:nvSpPr>
          <p:cNvPr id="528" name="Google Shape;528;p25"/>
          <p:cNvSpPr txBox="1"/>
          <p:nvPr>
            <p:ph type="title"/>
          </p:nvPr>
        </p:nvSpPr>
        <p:spPr>
          <a:xfrm>
            <a:off x="248815" y="357807"/>
            <a:ext cx="5467807" cy="1007941"/>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6600"/>
              </a:buClr>
              <a:buSzPts val="3600"/>
              <a:buFont typeface="Tahoma"/>
              <a:buNone/>
            </a:pPr>
            <a:r>
              <a:rPr b="1" lang="en-US" sz="3600">
                <a:solidFill>
                  <a:srgbClr val="FF6600"/>
                </a:solidFill>
                <a:latin typeface="Tahoma"/>
                <a:ea typeface="Tahoma"/>
                <a:cs typeface="Tahoma"/>
                <a:sym typeface="Tahoma"/>
              </a:rPr>
              <a:t>THÁCH THỨC </a:t>
            </a:r>
            <a:r>
              <a:rPr b="1" lang="en-US" sz="3600">
                <a:solidFill>
                  <a:srgbClr val="3F3F3F"/>
                </a:solidFill>
                <a:latin typeface="Tahoma"/>
                <a:ea typeface="Tahoma"/>
                <a:cs typeface="Tahoma"/>
                <a:sym typeface="Tahoma"/>
              </a:rPr>
              <a:t>THỨ TƯ</a:t>
            </a:r>
            <a:endParaRPr b="1" sz="3600">
              <a:solidFill>
                <a:srgbClr val="FF6600"/>
              </a:solidFill>
              <a:latin typeface="Tahoma"/>
              <a:ea typeface="Tahoma"/>
              <a:cs typeface="Tahoma"/>
              <a:sym typeface="Tahoma"/>
            </a:endParaRPr>
          </a:p>
        </p:txBody>
      </p:sp>
      <p:grpSp>
        <p:nvGrpSpPr>
          <p:cNvPr id="529" name="Google Shape;529;p25"/>
          <p:cNvGrpSpPr/>
          <p:nvPr/>
        </p:nvGrpSpPr>
        <p:grpSpPr>
          <a:xfrm>
            <a:off x="2821305" y="1195249"/>
            <a:ext cx="1920240" cy="1920241"/>
            <a:chOff x="1860410" y="2230974"/>
            <a:chExt cx="3842029" cy="3842029"/>
          </a:xfrm>
        </p:grpSpPr>
        <p:sp>
          <p:nvSpPr>
            <p:cNvPr id="530" name="Google Shape;530;p25"/>
            <p:cNvSpPr/>
            <p:nvPr/>
          </p:nvSpPr>
          <p:spPr>
            <a:xfrm>
              <a:off x="1860410" y="2230974"/>
              <a:ext cx="3842029" cy="3842029"/>
            </a:xfrm>
            <a:prstGeom prst="ellipse">
              <a:avLst/>
            </a:prstGeom>
            <a:solidFill>
              <a:srgbClr val="F6AE1A"/>
            </a:solidFill>
            <a:ln>
              <a:noFill/>
            </a:ln>
            <a:effectLst>
              <a:outerShdw blurRad="190500" sx="98000" rotWithShape="0" algn="ctr" dir="4080000" dist="152400" sy="98000">
                <a:srgbClr val="BFBFBF"/>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31" name="Google Shape;531;p25"/>
            <p:cNvSpPr/>
            <p:nvPr/>
          </p:nvSpPr>
          <p:spPr>
            <a:xfrm>
              <a:off x="2042247" y="2412811"/>
              <a:ext cx="3478357" cy="3478357"/>
            </a:xfrm>
            <a:prstGeom prst="ellipse">
              <a:avLst/>
            </a:prstGeom>
            <a:solidFill>
              <a:srgbClr val="555555"/>
            </a:solidFill>
            <a:ln>
              <a:noFill/>
            </a:ln>
            <a:effectLst>
              <a:outerShdw blurRad="292100" rotWithShape="0" algn="ctr" dir="2160000" dist="50800">
                <a:srgbClr val="000000">
                  <a:alpha val="2078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532" name="Google Shape;532;p25"/>
          <p:cNvSpPr txBox="1"/>
          <p:nvPr/>
        </p:nvSpPr>
        <p:spPr>
          <a:xfrm>
            <a:off x="1368080" y="3289950"/>
            <a:ext cx="489171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cap="none" strike="noStrike">
                <a:solidFill>
                  <a:srgbClr val="3F3F3F"/>
                </a:solidFill>
                <a:latin typeface="Tahoma"/>
                <a:ea typeface="Tahoma"/>
                <a:cs typeface="Tahoma"/>
                <a:sym typeface="Tahoma"/>
              </a:rPr>
              <a:t>Chỉ số thách thức [{{cll_num_4}}] </a:t>
            </a:r>
            <a:endParaRPr/>
          </a:p>
        </p:txBody>
      </p:sp>
      <p:sp>
        <p:nvSpPr>
          <p:cNvPr id="533" name="Google Shape;533;p25"/>
          <p:cNvSpPr/>
          <p:nvPr/>
        </p:nvSpPr>
        <p:spPr>
          <a:xfrm>
            <a:off x="559117" y="3802964"/>
            <a:ext cx="6406515" cy="5720421"/>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0" i="0" lang="en-US" sz="1200" u="none" cap="none" strike="noStrike">
                <a:solidFill>
                  <a:srgbClr val="000000"/>
                </a:solidFill>
                <a:latin typeface="Tahoma"/>
                <a:ea typeface="Tahoma"/>
                <a:cs typeface="Tahoma"/>
                <a:sym typeface="Tahoma"/>
              </a:rPr>
              <a:t>{{challenge_4_meaning}}</a:t>
            </a:r>
            <a:endParaRPr b="0" i="0" sz="1200" u="none" cap="none" strike="noStrike">
              <a:solidFill>
                <a:schemeClr val="lt1"/>
              </a:solidFill>
              <a:latin typeface="Tahoma"/>
              <a:ea typeface="Tahoma"/>
              <a:cs typeface="Tahoma"/>
              <a:sym typeface="Tahoma"/>
            </a:endParaRPr>
          </a:p>
        </p:txBody>
      </p:sp>
      <p:sp>
        <p:nvSpPr>
          <p:cNvPr id="534" name="Google Shape;534;p25"/>
          <p:cNvSpPr/>
          <p:nvPr/>
        </p:nvSpPr>
        <p:spPr>
          <a:xfrm>
            <a:off x="3139025" y="1556207"/>
            <a:ext cx="1349828" cy="129177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chemeClr val="lt1"/>
                </a:solidFill>
                <a:latin typeface="Tahoma"/>
                <a:ea typeface="Tahoma"/>
                <a:cs typeface="Tahoma"/>
                <a:sym typeface="Tahoma"/>
              </a:rPr>
              <a:t>{{cll_num_4}}</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26"/>
          <p:cNvSpPr txBox="1"/>
          <p:nvPr>
            <p:ph idx="1" type="body"/>
          </p:nvPr>
        </p:nvSpPr>
        <p:spPr>
          <a:xfrm>
            <a:off x="584199" y="960126"/>
            <a:ext cx="6470965" cy="4240524"/>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rgbClr val="3F3F3F"/>
              </a:buClr>
              <a:buSzPts val="1200"/>
              <a:buNone/>
            </a:pPr>
            <a:r>
              <a:rPr lang="en-US" sz="1200">
                <a:solidFill>
                  <a:srgbClr val="3F3F3F"/>
                </a:solidFill>
                <a:latin typeface="Tahoma"/>
                <a:ea typeface="Tahoma"/>
                <a:cs typeface="Tahoma"/>
                <a:sym typeface="Tahoma"/>
              </a:rPr>
              <a:t>Chu kỳ 9 năm lặp lại sẽ được tính dựa trên năm dương lịch của thế giới. Mỗi năm tương ứng bạn sẽ có một chỉ số năm cá nhân từ 1-9. Mỗi con số sẽ cho bạn những thông tin tổng quát giúp bạn có định hướng hoạt động và phát triển theo từng chủ đề của năm. Đây cũng là gợi ý giúp bạn lên kế hoạch hành động và mục tiêu của năm để mọi việc gia tăng sự thuận lợi cũng như bình an trong cuộc sống.</a:t>
            </a:r>
            <a:br>
              <a:rPr lang="en-US" sz="1200">
                <a:solidFill>
                  <a:srgbClr val="3F3F3F"/>
                </a:solidFill>
                <a:latin typeface="Tahoma"/>
                <a:ea typeface="Tahoma"/>
                <a:cs typeface="Tahoma"/>
                <a:sym typeface="Tahoma"/>
              </a:rPr>
            </a:br>
            <a:endParaRPr sz="1200">
              <a:solidFill>
                <a:srgbClr val="3F3F3F"/>
              </a:solidFill>
              <a:latin typeface="Tahoma"/>
              <a:ea typeface="Tahoma"/>
              <a:cs typeface="Tahoma"/>
              <a:sym typeface="Tahoma"/>
            </a:endParaRPr>
          </a:p>
          <a:p>
            <a:pPr indent="-189075" lvl="0" marL="189075" rtl="0" algn="l">
              <a:lnSpc>
                <a:spcPct val="150000"/>
              </a:lnSpc>
              <a:spcBef>
                <a:spcPts val="0"/>
              </a:spcBef>
              <a:spcAft>
                <a:spcPts val="0"/>
              </a:spcAft>
              <a:buClr>
                <a:srgbClr val="FF6600"/>
              </a:buClr>
              <a:buSzPts val="1200"/>
              <a:buFont typeface="Courier New"/>
              <a:buChar char="o"/>
            </a:pPr>
            <a:r>
              <a:rPr lang="en-US" sz="1200">
                <a:solidFill>
                  <a:srgbClr val="3F3F3F"/>
                </a:solidFill>
                <a:latin typeface="Tahoma"/>
                <a:ea typeface="Tahoma"/>
                <a:cs typeface="Tahoma"/>
                <a:sym typeface="Tahoma"/>
              </a:rPr>
              <a:t>Năm thứ chín – Năm của sự chuyển đổi </a:t>
            </a:r>
            <a:endParaRPr/>
          </a:p>
          <a:p>
            <a:pPr indent="-189075" lvl="0" marL="189075" rtl="0" algn="l">
              <a:lnSpc>
                <a:spcPct val="150000"/>
              </a:lnSpc>
              <a:spcBef>
                <a:spcPts val="0"/>
              </a:spcBef>
              <a:spcAft>
                <a:spcPts val="0"/>
              </a:spcAft>
              <a:buClr>
                <a:srgbClr val="FF6600"/>
              </a:buClr>
              <a:buSzPts val="1200"/>
              <a:buFont typeface="Courier New"/>
              <a:buChar char="o"/>
            </a:pPr>
            <a:r>
              <a:rPr lang="en-US" sz="1200">
                <a:solidFill>
                  <a:srgbClr val="3F3F3F"/>
                </a:solidFill>
                <a:latin typeface="Tahoma"/>
                <a:ea typeface="Tahoma"/>
                <a:cs typeface="Tahoma"/>
                <a:sym typeface="Tahoma"/>
              </a:rPr>
              <a:t>Năm thứ nhất – Năm của sự dấn thân và hành động quyết liệt</a:t>
            </a:r>
            <a:endParaRPr sz="1200">
              <a:solidFill>
                <a:srgbClr val="3F3F3F"/>
              </a:solidFill>
              <a:latin typeface="Tahoma"/>
              <a:ea typeface="Tahoma"/>
              <a:cs typeface="Tahoma"/>
              <a:sym typeface="Tahoma"/>
            </a:endParaRPr>
          </a:p>
          <a:p>
            <a:pPr indent="-189075" lvl="0" marL="189075" rtl="0" algn="l">
              <a:lnSpc>
                <a:spcPct val="150000"/>
              </a:lnSpc>
              <a:spcBef>
                <a:spcPts val="0"/>
              </a:spcBef>
              <a:spcAft>
                <a:spcPts val="0"/>
              </a:spcAft>
              <a:buClr>
                <a:srgbClr val="FF6600"/>
              </a:buClr>
              <a:buSzPts val="1200"/>
              <a:buFont typeface="Courier New"/>
              <a:buChar char="o"/>
            </a:pPr>
            <a:r>
              <a:rPr lang="en-US" sz="1200">
                <a:solidFill>
                  <a:srgbClr val="3F3F3F"/>
                </a:solidFill>
                <a:latin typeface="Tahoma"/>
                <a:ea typeface="Tahoma"/>
                <a:cs typeface="Tahoma"/>
                <a:sym typeface="Tahoma"/>
              </a:rPr>
              <a:t>Năm thứ hai – Năm của sự kết nối và bình tâm</a:t>
            </a:r>
            <a:endParaRPr sz="1200">
              <a:solidFill>
                <a:srgbClr val="3F3F3F"/>
              </a:solidFill>
              <a:latin typeface="Tahoma"/>
              <a:ea typeface="Tahoma"/>
              <a:cs typeface="Tahoma"/>
              <a:sym typeface="Tahoma"/>
            </a:endParaRPr>
          </a:p>
          <a:p>
            <a:pPr indent="-189075" lvl="0" marL="189075" rtl="0" algn="l">
              <a:lnSpc>
                <a:spcPct val="150000"/>
              </a:lnSpc>
              <a:spcBef>
                <a:spcPts val="0"/>
              </a:spcBef>
              <a:spcAft>
                <a:spcPts val="0"/>
              </a:spcAft>
              <a:buClr>
                <a:srgbClr val="FF6600"/>
              </a:buClr>
              <a:buSzPts val="1200"/>
              <a:buFont typeface="Courier New"/>
              <a:buChar char="o"/>
            </a:pPr>
            <a:r>
              <a:rPr lang="en-US" sz="1200">
                <a:solidFill>
                  <a:srgbClr val="3F3F3F"/>
                </a:solidFill>
                <a:latin typeface="Tahoma"/>
                <a:ea typeface="Tahoma"/>
                <a:cs typeface="Tahoma"/>
                <a:sym typeface="Tahoma"/>
              </a:rPr>
              <a:t>Năm thứ ba – Năm của sự mở mang tâm trí</a:t>
            </a:r>
            <a:endParaRPr sz="1200">
              <a:solidFill>
                <a:srgbClr val="3F3F3F"/>
              </a:solidFill>
              <a:latin typeface="Tahoma"/>
              <a:ea typeface="Tahoma"/>
              <a:cs typeface="Tahoma"/>
              <a:sym typeface="Tahoma"/>
            </a:endParaRPr>
          </a:p>
          <a:p>
            <a:pPr indent="-189075" lvl="0" marL="189075" rtl="0" algn="l">
              <a:lnSpc>
                <a:spcPct val="150000"/>
              </a:lnSpc>
              <a:spcBef>
                <a:spcPts val="0"/>
              </a:spcBef>
              <a:spcAft>
                <a:spcPts val="0"/>
              </a:spcAft>
              <a:buClr>
                <a:srgbClr val="FF6600"/>
              </a:buClr>
              <a:buSzPts val="1200"/>
              <a:buFont typeface="Courier New"/>
              <a:buChar char="o"/>
            </a:pPr>
            <a:r>
              <a:rPr lang="en-US" sz="1200">
                <a:solidFill>
                  <a:srgbClr val="3F3F3F"/>
                </a:solidFill>
                <a:latin typeface="Tahoma"/>
                <a:ea typeface="Tahoma"/>
                <a:cs typeface="Tahoma"/>
                <a:sym typeface="Tahoma"/>
              </a:rPr>
              <a:t>Năm thứ tư – Năm của tư duy thực tế và học tập rèn luyện</a:t>
            </a:r>
            <a:endParaRPr sz="1200">
              <a:solidFill>
                <a:srgbClr val="3F3F3F"/>
              </a:solidFill>
              <a:latin typeface="Tahoma"/>
              <a:ea typeface="Tahoma"/>
              <a:cs typeface="Tahoma"/>
              <a:sym typeface="Tahoma"/>
            </a:endParaRPr>
          </a:p>
          <a:p>
            <a:pPr indent="-189075" lvl="0" marL="189075" rtl="0" algn="l">
              <a:lnSpc>
                <a:spcPct val="150000"/>
              </a:lnSpc>
              <a:spcBef>
                <a:spcPts val="0"/>
              </a:spcBef>
              <a:spcAft>
                <a:spcPts val="0"/>
              </a:spcAft>
              <a:buClr>
                <a:srgbClr val="FF6600"/>
              </a:buClr>
              <a:buSzPts val="1200"/>
              <a:buFont typeface="Courier New"/>
              <a:buChar char="o"/>
            </a:pPr>
            <a:r>
              <a:rPr lang="en-US" sz="1200">
                <a:solidFill>
                  <a:srgbClr val="3F3F3F"/>
                </a:solidFill>
                <a:latin typeface="Tahoma"/>
                <a:ea typeface="Tahoma"/>
                <a:cs typeface="Tahoma"/>
                <a:sym typeface="Tahoma"/>
              </a:rPr>
              <a:t>Năm thứ năm – Năm của tự do và cảm xúc</a:t>
            </a:r>
            <a:endParaRPr sz="1200">
              <a:solidFill>
                <a:srgbClr val="3F3F3F"/>
              </a:solidFill>
              <a:latin typeface="Tahoma"/>
              <a:ea typeface="Tahoma"/>
              <a:cs typeface="Tahoma"/>
              <a:sym typeface="Tahoma"/>
            </a:endParaRPr>
          </a:p>
          <a:p>
            <a:pPr indent="-189075" lvl="0" marL="189075" rtl="0" algn="l">
              <a:lnSpc>
                <a:spcPct val="150000"/>
              </a:lnSpc>
              <a:spcBef>
                <a:spcPts val="0"/>
              </a:spcBef>
              <a:spcAft>
                <a:spcPts val="0"/>
              </a:spcAft>
              <a:buClr>
                <a:srgbClr val="FF6600"/>
              </a:buClr>
              <a:buSzPts val="1200"/>
              <a:buFont typeface="Courier New"/>
              <a:buChar char="o"/>
            </a:pPr>
            <a:r>
              <a:rPr lang="en-US" sz="1200">
                <a:solidFill>
                  <a:srgbClr val="3F3F3F"/>
                </a:solidFill>
                <a:latin typeface="Tahoma"/>
                <a:ea typeface="Tahoma"/>
                <a:cs typeface="Tahoma"/>
                <a:sym typeface="Tahoma"/>
              </a:rPr>
              <a:t>Năm thứ sáu – Năm của sáng tạo và yêu thương</a:t>
            </a:r>
            <a:endParaRPr sz="1200">
              <a:solidFill>
                <a:srgbClr val="3F3F3F"/>
              </a:solidFill>
              <a:latin typeface="Tahoma"/>
              <a:ea typeface="Tahoma"/>
              <a:cs typeface="Tahoma"/>
              <a:sym typeface="Tahoma"/>
            </a:endParaRPr>
          </a:p>
          <a:p>
            <a:pPr indent="-189075" lvl="0" marL="189075" rtl="0" algn="l">
              <a:lnSpc>
                <a:spcPct val="150000"/>
              </a:lnSpc>
              <a:spcBef>
                <a:spcPts val="0"/>
              </a:spcBef>
              <a:spcAft>
                <a:spcPts val="0"/>
              </a:spcAft>
              <a:buClr>
                <a:srgbClr val="FF6600"/>
              </a:buClr>
              <a:buSzPts val="1200"/>
              <a:buFont typeface="Courier New"/>
              <a:buChar char="o"/>
            </a:pPr>
            <a:r>
              <a:rPr lang="en-US" sz="1200">
                <a:solidFill>
                  <a:srgbClr val="3F3F3F"/>
                </a:solidFill>
                <a:latin typeface="Tahoma"/>
                <a:ea typeface="Tahoma"/>
                <a:cs typeface="Tahoma"/>
                <a:sym typeface="Tahoma"/>
              </a:rPr>
              <a:t>Năm thứ bảy – Năm của nghị lực trổi dậy</a:t>
            </a:r>
            <a:endParaRPr sz="1200">
              <a:solidFill>
                <a:srgbClr val="3F3F3F"/>
              </a:solidFill>
              <a:latin typeface="Tahoma"/>
              <a:ea typeface="Tahoma"/>
              <a:cs typeface="Tahoma"/>
              <a:sym typeface="Tahoma"/>
            </a:endParaRPr>
          </a:p>
          <a:p>
            <a:pPr indent="-189075" lvl="0" marL="189075" rtl="0" algn="l">
              <a:lnSpc>
                <a:spcPct val="150000"/>
              </a:lnSpc>
              <a:spcBef>
                <a:spcPts val="0"/>
              </a:spcBef>
              <a:spcAft>
                <a:spcPts val="0"/>
              </a:spcAft>
              <a:buClr>
                <a:srgbClr val="FF6600"/>
              </a:buClr>
              <a:buSzPts val="1200"/>
              <a:buFont typeface="Courier New"/>
              <a:buChar char="o"/>
            </a:pPr>
            <a:r>
              <a:rPr lang="en-US" sz="1200">
                <a:solidFill>
                  <a:srgbClr val="3F3F3F"/>
                </a:solidFill>
                <a:latin typeface="Tahoma"/>
                <a:ea typeface="Tahoma"/>
                <a:cs typeface="Tahoma"/>
                <a:sym typeface="Tahoma"/>
              </a:rPr>
              <a:t>Năm thứ tám – Năm của độc lập và trí tuệ</a:t>
            </a:r>
            <a:endParaRPr sz="1200">
              <a:solidFill>
                <a:srgbClr val="3F3F3F"/>
              </a:solidFill>
              <a:latin typeface="Tahoma"/>
              <a:ea typeface="Tahoma"/>
              <a:cs typeface="Tahoma"/>
              <a:sym typeface="Tahoma"/>
            </a:endParaRPr>
          </a:p>
          <a:p>
            <a:pPr indent="0" lvl="0" marL="0" rtl="0" algn="l">
              <a:lnSpc>
                <a:spcPct val="150000"/>
              </a:lnSpc>
              <a:spcBef>
                <a:spcPts val="0"/>
              </a:spcBef>
              <a:spcAft>
                <a:spcPts val="0"/>
              </a:spcAft>
              <a:buClr>
                <a:schemeClr val="dk1"/>
              </a:buClr>
              <a:buSzPts val="1200"/>
              <a:buNone/>
            </a:pPr>
            <a:r>
              <a:t/>
            </a:r>
            <a:endParaRPr sz="1200">
              <a:solidFill>
                <a:srgbClr val="3F3F3F"/>
              </a:solidFill>
              <a:latin typeface="Tahoma"/>
              <a:ea typeface="Tahoma"/>
              <a:cs typeface="Tahoma"/>
              <a:sym typeface="Tahoma"/>
            </a:endParaRPr>
          </a:p>
        </p:txBody>
      </p:sp>
      <p:sp>
        <p:nvSpPr>
          <p:cNvPr id="541" name="Google Shape;541;p26"/>
          <p:cNvSpPr txBox="1"/>
          <p:nvPr>
            <p:ph type="title"/>
          </p:nvPr>
        </p:nvSpPr>
        <p:spPr>
          <a:xfrm>
            <a:off x="305494" y="263514"/>
            <a:ext cx="5356004" cy="6603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6600"/>
              </a:buClr>
              <a:buSzPts val="3600"/>
              <a:buFont typeface="Tahoma"/>
              <a:buNone/>
            </a:pPr>
            <a:r>
              <a:rPr b="1" lang="en-US" sz="3600">
                <a:solidFill>
                  <a:srgbClr val="FF6600"/>
                </a:solidFill>
                <a:latin typeface="Tahoma"/>
                <a:ea typeface="Tahoma"/>
                <a:cs typeface="Tahoma"/>
                <a:sym typeface="Tahoma"/>
              </a:rPr>
              <a:t>NĂM CÁ NHÂN</a:t>
            </a:r>
            <a:endParaRPr b="1" sz="3600">
              <a:solidFill>
                <a:srgbClr val="F36A03"/>
              </a:solidFill>
              <a:latin typeface="Tahoma"/>
              <a:ea typeface="Tahoma"/>
              <a:cs typeface="Tahoma"/>
              <a:sym typeface="Tahoma"/>
            </a:endParaRPr>
          </a:p>
        </p:txBody>
      </p:sp>
      <p:pic>
        <p:nvPicPr>
          <p:cNvPr descr="Text, letter&#10;&#10;Description automatically generated" id="542" name="Google Shape;542;p26"/>
          <p:cNvPicPr preferRelativeResize="0"/>
          <p:nvPr/>
        </p:nvPicPr>
        <p:blipFill rotWithShape="1">
          <a:blip r:embed="rId3">
            <a:alphaModFix/>
          </a:blip>
          <a:srcRect b="0" l="0" r="0" t="0"/>
          <a:stretch/>
        </p:blipFill>
        <p:spPr>
          <a:xfrm>
            <a:off x="523875" y="5344319"/>
            <a:ext cx="6531290" cy="3917058"/>
          </a:xfrm>
          <a:prstGeom prst="rect">
            <a:avLst/>
          </a:prstGeom>
          <a:noFill/>
          <a:ln>
            <a:noFill/>
          </a:ln>
        </p:spPr>
      </p:pic>
      <p:sp>
        <p:nvSpPr>
          <p:cNvPr id="543" name="Google Shape;543;p26"/>
          <p:cNvSpPr txBox="1"/>
          <p:nvPr/>
        </p:nvSpPr>
        <p:spPr>
          <a:xfrm>
            <a:off x="6812280" y="10191324"/>
            <a:ext cx="76581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chemeClr val="lt1"/>
                </a:solidFill>
                <a:latin typeface="Tahoma"/>
                <a:ea typeface="Tahoma"/>
                <a:cs typeface="Tahoma"/>
                <a:sym typeface="Tahoma"/>
              </a:rPr>
              <a:t>26</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27"/>
          <p:cNvSpPr txBox="1"/>
          <p:nvPr/>
        </p:nvSpPr>
        <p:spPr>
          <a:xfrm>
            <a:off x="6812280" y="10191324"/>
            <a:ext cx="76581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chemeClr val="lt1"/>
                </a:solidFill>
                <a:latin typeface="Tahoma"/>
                <a:ea typeface="Tahoma"/>
                <a:cs typeface="Tahoma"/>
                <a:sym typeface="Tahoma"/>
              </a:rPr>
              <a:t>27</a:t>
            </a:r>
            <a:endParaRPr/>
          </a:p>
        </p:txBody>
      </p:sp>
      <p:sp>
        <p:nvSpPr>
          <p:cNvPr id="550" name="Google Shape;550;p27"/>
          <p:cNvSpPr txBox="1"/>
          <p:nvPr>
            <p:ph type="title"/>
          </p:nvPr>
        </p:nvSpPr>
        <p:spPr>
          <a:xfrm>
            <a:off x="305494" y="263514"/>
            <a:ext cx="4907529" cy="6603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36A03"/>
              </a:buClr>
              <a:buSzPts val="3600"/>
              <a:buFont typeface="Tahoma"/>
              <a:buNone/>
            </a:pPr>
            <a:r>
              <a:rPr b="1" lang="en-US" sz="3600">
                <a:solidFill>
                  <a:srgbClr val="F36A03"/>
                </a:solidFill>
                <a:latin typeface="Tahoma"/>
                <a:ea typeface="Tahoma"/>
                <a:cs typeface="Tahoma"/>
                <a:sym typeface="Tahoma"/>
              </a:rPr>
              <a:t>NĂM CÁ NHÂN</a:t>
            </a:r>
            <a:endParaRPr/>
          </a:p>
        </p:txBody>
      </p:sp>
      <p:sp>
        <p:nvSpPr>
          <p:cNvPr id="551" name="Google Shape;551;p27"/>
          <p:cNvSpPr/>
          <p:nvPr/>
        </p:nvSpPr>
        <p:spPr>
          <a:xfrm>
            <a:off x="4581601" y="0"/>
            <a:ext cx="3148269" cy="879676"/>
          </a:xfrm>
          <a:prstGeom prst="rect">
            <a:avLst/>
          </a:prstGeom>
          <a:solidFill>
            <a:srgbClr val="FF6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552" name="Google Shape;552;p27"/>
          <p:cNvPicPr preferRelativeResize="0"/>
          <p:nvPr/>
        </p:nvPicPr>
        <p:blipFill rotWithShape="1">
          <a:blip r:embed="rId3">
            <a:alphaModFix/>
          </a:blip>
          <a:srcRect b="0" l="0" r="0" t="0"/>
          <a:stretch/>
        </p:blipFill>
        <p:spPr>
          <a:xfrm>
            <a:off x="4119690" y="-122617"/>
            <a:ext cx="1022263" cy="1117102"/>
          </a:xfrm>
          <a:prstGeom prst="rect">
            <a:avLst/>
          </a:prstGeom>
          <a:noFill/>
          <a:ln>
            <a:noFill/>
          </a:ln>
          <a:effectLst>
            <a:outerShdw blurRad="50800" rotWithShape="0" algn="tr" dir="8100000" dist="38100">
              <a:srgbClr val="000000">
                <a:alpha val="40000"/>
              </a:srgbClr>
            </a:outerShdw>
          </a:effectLst>
        </p:spPr>
      </p:pic>
      <p:sp>
        <p:nvSpPr>
          <p:cNvPr id="553" name="Google Shape;553;p27"/>
          <p:cNvSpPr/>
          <p:nvPr/>
        </p:nvSpPr>
        <p:spPr>
          <a:xfrm>
            <a:off x="4364734" y="263513"/>
            <a:ext cx="462312" cy="48630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rgbClr val="FF6600"/>
                </a:solidFill>
                <a:latin typeface="Tahoma"/>
                <a:ea typeface="Tahoma"/>
                <a:cs typeface="Tahoma"/>
                <a:sym typeface="Tahoma"/>
              </a:rPr>
              <a:t>{{ft_curr_year_num}}</a:t>
            </a:r>
            <a:endParaRPr b="1" i="0" sz="1800" u="none" cap="none" strike="noStrike">
              <a:solidFill>
                <a:srgbClr val="FF6600"/>
              </a:solidFill>
              <a:latin typeface="Tahoma"/>
              <a:ea typeface="Tahoma"/>
              <a:cs typeface="Tahoma"/>
              <a:sym typeface="Tahoma"/>
            </a:endParaRPr>
          </a:p>
        </p:txBody>
      </p:sp>
      <p:sp>
        <p:nvSpPr>
          <p:cNvPr id="554" name="Google Shape;554;p27"/>
          <p:cNvSpPr/>
          <p:nvPr/>
        </p:nvSpPr>
        <p:spPr>
          <a:xfrm>
            <a:off x="5141953" y="344389"/>
            <a:ext cx="1911943" cy="40137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lt1"/>
                </a:solidFill>
                <a:latin typeface="Tahoma"/>
                <a:ea typeface="Tahoma"/>
                <a:cs typeface="Tahoma"/>
                <a:sym typeface="Tahoma"/>
              </a:rPr>
              <a:t>{{curr_year}}</a:t>
            </a:r>
            <a:endParaRPr b="1" i="0" sz="2800" u="none" cap="none" strike="noStrike">
              <a:solidFill>
                <a:schemeClr val="lt1"/>
              </a:solidFill>
              <a:latin typeface="Tahoma"/>
              <a:ea typeface="Tahoma"/>
              <a:cs typeface="Tahoma"/>
              <a:sym typeface="Tahoma"/>
            </a:endParaRPr>
          </a:p>
        </p:txBody>
      </p:sp>
      <p:sp>
        <p:nvSpPr>
          <p:cNvPr id="555" name="Google Shape;555;p27"/>
          <p:cNvSpPr/>
          <p:nvPr/>
        </p:nvSpPr>
        <p:spPr>
          <a:xfrm>
            <a:off x="409575" y="1104899"/>
            <a:ext cx="6686550" cy="9201234"/>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0" i="0" lang="en-US" sz="1100" u="none" cap="none" strike="noStrike">
                <a:solidFill>
                  <a:srgbClr val="000000"/>
                </a:solidFill>
                <a:latin typeface="Tahoma"/>
                <a:ea typeface="Tahoma"/>
                <a:cs typeface="Tahoma"/>
                <a:sym typeface="Tahoma"/>
              </a:rPr>
              <a:t>{{ft_curr_year_meaning}}</a:t>
            </a:r>
            <a:endParaRPr b="0" i="0" sz="1100" u="none" cap="none" strike="noStrike">
              <a:solidFill>
                <a:schemeClr val="lt1"/>
              </a:solidFill>
              <a:latin typeface="Tahoma"/>
              <a:ea typeface="Tahoma"/>
              <a:cs typeface="Tahoma"/>
              <a:sym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28"/>
          <p:cNvSpPr txBox="1"/>
          <p:nvPr/>
        </p:nvSpPr>
        <p:spPr>
          <a:xfrm>
            <a:off x="6812280" y="10191324"/>
            <a:ext cx="76581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chemeClr val="lt1"/>
                </a:solidFill>
                <a:latin typeface="Tahoma"/>
                <a:ea typeface="Tahoma"/>
                <a:cs typeface="Tahoma"/>
                <a:sym typeface="Tahoma"/>
              </a:rPr>
              <a:t>28</a:t>
            </a:r>
            <a:endParaRPr/>
          </a:p>
        </p:txBody>
      </p:sp>
      <p:sp>
        <p:nvSpPr>
          <p:cNvPr id="562" name="Google Shape;562;p28"/>
          <p:cNvSpPr txBox="1"/>
          <p:nvPr>
            <p:ph type="title"/>
          </p:nvPr>
        </p:nvSpPr>
        <p:spPr>
          <a:xfrm>
            <a:off x="305494" y="263514"/>
            <a:ext cx="4907529" cy="6603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36A03"/>
              </a:buClr>
              <a:buSzPts val="3600"/>
              <a:buFont typeface="Tahoma"/>
              <a:buNone/>
            </a:pPr>
            <a:r>
              <a:rPr b="1" lang="en-US" sz="3600">
                <a:solidFill>
                  <a:srgbClr val="F36A03"/>
                </a:solidFill>
                <a:latin typeface="Tahoma"/>
                <a:ea typeface="Tahoma"/>
                <a:cs typeface="Tahoma"/>
                <a:sym typeface="Tahoma"/>
              </a:rPr>
              <a:t>NĂM CÁ NHÂN</a:t>
            </a:r>
            <a:endParaRPr/>
          </a:p>
        </p:txBody>
      </p:sp>
      <p:sp>
        <p:nvSpPr>
          <p:cNvPr id="563" name="Google Shape;563;p28"/>
          <p:cNvSpPr/>
          <p:nvPr/>
        </p:nvSpPr>
        <p:spPr>
          <a:xfrm>
            <a:off x="4581601" y="0"/>
            <a:ext cx="3148269" cy="879676"/>
          </a:xfrm>
          <a:prstGeom prst="rect">
            <a:avLst/>
          </a:prstGeom>
          <a:solidFill>
            <a:srgbClr val="FF6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564" name="Google Shape;564;p28"/>
          <p:cNvPicPr preferRelativeResize="0"/>
          <p:nvPr/>
        </p:nvPicPr>
        <p:blipFill rotWithShape="1">
          <a:blip r:embed="rId3">
            <a:alphaModFix/>
          </a:blip>
          <a:srcRect b="0" l="0" r="0" t="0"/>
          <a:stretch/>
        </p:blipFill>
        <p:spPr>
          <a:xfrm>
            <a:off x="4119690" y="-122617"/>
            <a:ext cx="1022263" cy="1117102"/>
          </a:xfrm>
          <a:prstGeom prst="rect">
            <a:avLst/>
          </a:prstGeom>
          <a:noFill/>
          <a:ln>
            <a:noFill/>
          </a:ln>
          <a:effectLst>
            <a:outerShdw blurRad="50800" rotWithShape="0" algn="tr" dir="8100000" dist="38100">
              <a:srgbClr val="000000">
                <a:alpha val="40000"/>
              </a:srgbClr>
            </a:outerShdw>
          </a:effectLst>
        </p:spPr>
      </p:pic>
      <p:sp>
        <p:nvSpPr>
          <p:cNvPr id="565" name="Google Shape;565;p28"/>
          <p:cNvSpPr/>
          <p:nvPr/>
        </p:nvSpPr>
        <p:spPr>
          <a:xfrm>
            <a:off x="4364734" y="263513"/>
            <a:ext cx="462312" cy="48630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rgbClr val="FF6600"/>
                </a:solidFill>
                <a:latin typeface="Tahoma"/>
                <a:ea typeface="Tahoma"/>
                <a:cs typeface="Tahoma"/>
                <a:sym typeface="Tahoma"/>
              </a:rPr>
              <a:t>{{ft_next_1_year_num}}</a:t>
            </a:r>
            <a:endParaRPr b="1" i="0" sz="1800" u="none" cap="none" strike="noStrike">
              <a:solidFill>
                <a:srgbClr val="FF6600"/>
              </a:solidFill>
              <a:latin typeface="Tahoma"/>
              <a:ea typeface="Tahoma"/>
              <a:cs typeface="Tahoma"/>
              <a:sym typeface="Tahoma"/>
            </a:endParaRPr>
          </a:p>
        </p:txBody>
      </p:sp>
      <p:sp>
        <p:nvSpPr>
          <p:cNvPr id="566" name="Google Shape;566;p28"/>
          <p:cNvSpPr/>
          <p:nvPr/>
        </p:nvSpPr>
        <p:spPr>
          <a:xfrm>
            <a:off x="5141953" y="344389"/>
            <a:ext cx="1911943" cy="40137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lt1"/>
                </a:solidFill>
                <a:latin typeface="Tahoma"/>
                <a:ea typeface="Tahoma"/>
                <a:cs typeface="Tahoma"/>
                <a:sym typeface="Tahoma"/>
              </a:rPr>
              <a:t>{{next_1_year}}</a:t>
            </a:r>
            <a:endParaRPr b="1" i="0" sz="2800" u="none" cap="none" strike="noStrike">
              <a:solidFill>
                <a:schemeClr val="lt1"/>
              </a:solidFill>
              <a:latin typeface="Tahoma"/>
              <a:ea typeface="Tahoma"/>
              <a:cs typeface="Tahoma"/>
              <a:sym typeface="Tahoma"/>
            </a:endParaRPr>
          </a:p>
        </p:txBody>
      </p:sp>
      <p:sp>
        <p:nvSpPr>
          <p:cNvPr id="567" name="Google Shape;567;p28"/>
          <p:cNvSpPr/>
          <p:nvPr/>
        </p:nvSpPr>
        <p:spPr>
          <a:xfrm>
            <a:off x="409575" y="1104899"/>
            <a:ext cx="6686550" cy="9201234"/>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0" i="0" lang="en-US" sz="1100" u="none" cap="none" strike="noStrike">
                <a:solidFill>
                  <a:srgbClr val="000000"/>
                </a:solidFill>
                <a:latin typeface="Tahoma"/>
                <a:ea typeface="Tahoma"/>
                <a:cs typeface="Tahoma"/>
                <a:sym typeface="Tahoma"/>
              </a:rPr>
              <a:t>{{ft_next_1_year_meaning}}</a:t>
            </a:r>
            <a:endParaRPr b="0" i="0" sz="1100" u="none" cap="none" strike="noStrike">
              <a:solidFill>
                <a:schemeClr val="lt1"/>
              </a:solidFill>
              <a:latin typeface="Tahoma"/>
              <a:ea typeface="Tahoma"/>
              <a:cs typeface="Tahoma"/>
              <a:sym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29"/>
          <p:cNvSpPr txBox="1"/>
          <p:nvPr/>
        </p:nvSpPr>
        <p:spPr>
          <a:xfrm>
            <a:off x="6812280" y="10191324"/>
            <a:ext cx="76581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chemeClr val="lt1"/>
                </a:solidFill>
                <a:latin typeface="Tahoma"/>
                <a:ea typeface="Tahoma"/>
                <a:cs typeface="Tahoma"/>
                <a:sym typeface="Tahoma"/>
              </a:rPr>
              <a:t>29</a:t>
            </a:r>
            <a:endParaRPr/>
          </a:p>
        </p:txBody>
      </p:sp>
      <p:sp>
        <p:nvSpPr>
          <p:cNvPr id="574" name="Google Shape;574;p29"/>
          <p:cNvSpPr txBox="1"/>
          <p:nvPr>
            <p:ph type="title"/>
          </p:nvPr>
        </p:nvSpPr>
        <p:spPr>
          <a:xfrm>
            <a:off x="305494" y="263514"/>
            <a:ext cx="4907529" cy="6603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36A03"/>
              </a:buClr>
              <a:buSzPts val="3600"/>
              <a:buFont typeface="Tahoma"/>
              <a:buNone/>
            </a:pPr>
            <a:r>
              <a:rPr b="1" lang="en-US" sz="3600">
                <a:solidFill>
                  <a:srgbClr val="F36A03"/>
                </a:solidFill>
                <a:latin typeface="Tahoma"/>
                <a:ea typeface="Tahoma"/>
                <a:cs typeface="Tahoma"/>
                <a:sym typeface="Tahoma"/>
              </a:rPr>
              <a:t>NĂM CÁ NHÂN</a:t>
            </a:r>
            <a:endParaRPr/>
          </a:p>
        </p:txBody>
      </p:sp>
      <p:sp>
        <p:nvSpPr>
          <p:cNvPr id="575" name="Google Shape;575;p29"/>
          <p:cNvSpPr/>
          <p:nvPr/>
        </p:nvSpPr>
        <p:spPr>
          <a:xfrm>
            <a:off x="4581601" y="0"/>
            <a:ext cx="3148269" cy="879676"/>
          </a:xfrm>
          <a:prstGeom prst="rect">
            <a:avLst/>
          </a:prstGeom>
          <a:solidFill>
            <a:srgbClr val="FF6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576" name="Google Shape;576;p29"/>
          <p:cNvPicPr preferRelativeResize="0"/>
          <p:nvPr/>
        </p:nvPicPr>
        <p:blipFill rotWithShape="1">
          <a:blip r:embed="rId3">
            <a:alphaModFix/>
          </a:blip>
          <a:srcRect b="0" l="0" r="0" t="0"/>
          <a:stretch/>
        </p:blipFill>
        <p:spPr>
          <a:xfrm>
            <a:off x="4119690" y="-122617"/>
            <a:ext cx="1022263" cy="1117102"/>
          </a:xfrm>
          <a:prstGeom prst="rect">
            <a:avLst/>
          </a:prstGeom>
          <a:noFill/>
          <a:ln>
            <a:noFill/>
          </a:ln>
          <a:effectLst>
            <a:outerShdw blurRad="50800" rotWithShape="0" algn="tr" dir="8100000" dist="38100">
              <a:srgbClr val="000000">
                <a:alpha val="40000"/>
              </a:srgbClr>
            </a:outerShdw>
          </a:effectLst>
        </p:spPr>
      </p:pic>
      <p:sp>
        <p:nvSpPr>
          <p:cNvPr id="577" name="Google Shape;577;p29"/>
          <p:cNvSpPr/>
          <p:nvPr/>
        </p:nvSpPr>
        <p:spPr>
          <a:xfrm>
            <a:off x="4364734" y="263513"/>
            <a:ext cx="462312" cy="48630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rgbClr val="FF6600"/>
                </a:solidFill>
                <a:latin typeface="Tahoma"/>
                <a:ea typeface="Tahoma"/>
                <a:cs typeface="Tahoma"/>
                <a:sym typeface="Tahoma"/>
              </a:rPr>
              <a:t>{{ft_next_2_year_num}}</a:t>
            </a:r>
            <a:endParaRPr b="1" i="0" sz="1800" u="none" cap="none" strike="noStrike">
              <a:solidFill>
                <a:srgbClr val="FF6600"/>
              </a:solidFill>
              <a:latin typeface="Tahoma"/>
              <a:ea typeface="Tahoma"/>
              <a:cs typeface="Tahoma"/>
              <a:sym typeface="Tahoma"/>
            </a:endParaRPr>
          </a:p>
        </p:txBody>
      </p:sp>
      <p:sp>
        <p:nvSpPr>
          <p:cNvPr id="578" name="Google Shape;578;p29"/>
          <p:cNvSpPr/>
          <p:nvPr/>
        </p:nvSpPr>
        <p:spPr>
          <a:xfrm>
            <a:off x="5141953" y="344389"/>
            <a:ext cx="1911943" cy="40137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lt1"/>
                </a:solidFill>
                <a:latin typeface="Tahoma"/>
                <a:ea typeface="Tahoma"/>
                <a:cs typeface="Tahoma"/>
                <a:sym typeface="Tahoma"/>
              </a:rPr>
              <a:t>{{next_2_year}}</a:t>
            </a:r>
            <a:endParaRPr b="1" i="0" sz="2800" u="none" cap="none" strike="noStrike">
              <a:solidFill>
                <a:schemeClr val="lt1"/>
              </a:solidFill>
              <a:latin typeface="Tahoma"/>
              <a:ea typeface="Tahoma"/>
              <a:cs typeface="Tahoma"/>
              <a:sym typeface="Tahoma"/>
            </a:endParaRPr>
          </a:p>
        </p:txBody>
      </p:sp>
      <p:sp>
        <p:nvSpPr>
          <p:cNvPr id="579" name="Google Shape;579;p29"/>
          <p:cNvSpPr/>
          <p:nvPr/>
        </p:nvSpPr>
        <p:spPr>
          <a:xfrm>
            <a:off x="409575" y="1104899"/>
            <a:ext cx="6686550" cy="9201234"/>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0" i="0" lang="en-US" sz="1100" u="none" cap="none" strike="noStrike">
                <a:solidFill>
                  <a:srgbClr val="000000"/>
                </a:solidFill>
                <a:latin typeface="Tahoma"/>
                <a:ea typeface="Tahoma"/>
                <a:cs typeface="Tahoma"/>
                <a:sym typeface="Tahoma"/>
              </a:rPr>
              <a:t>{{ft_next_2_year_meaning}}</a:t>
            </a:r>
            <a:endParaRPr b="0" i="0" sz="1100" u="none" cap="none" strike="noStrike">
              <a:solidFill>
                <a:schemeClr val="lt1"/>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3"/>
          <p:cNvSpPr txBox="1"/>
          <p:nvPr/>
        </p:nvSpPr>
        <p:spPr>
          <a:xfrm>
            <a:off x="6797040" y="10191324"/>
            <a:ext cx="76581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chemeClr val="lt1"/>
                </a:solidFill>
                <a:latin typeface="Tahoma"/>
                <a:ea typeface="Tahoma"/>
                <a:cs typeface="Tahoma"/>
                <a:sym typeface="Tahoma"/>
              </a:rPr>
              <a:t>3</a:t>
            </a:r>
            <a:endParaRPr/>
          </a:p>
        </p:txBody>
      </p:sp>
      <p:sp>
        <p:nvSpPr>
          <p:cNvPr id="104" name="Google Shape;104;p3"/>
          <p:cNvSpPr/>
          <p:nvPr/>
        </p:nvSpPr>
        <p:spPr>
          <a:xfrm>
            <a:off x="736600" y="646383"/>
            <a:ext cx="5915134" cy="8688117"/>
          </a:xfrm>
          <a:prstGeom prst="rect">
            <a:avLst/>
          </a:prstGeom>
          <a:noFill/>
          <a:ln cap="flat" cmpd="sng" w="190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5" name="Google Shape;105;p3"/>
          <p:cNvSpPr txBox="1"/>
          <p:nvPr/>
        </p:nvSpPr>
        <p:spPr>
          <a:xfrm>
            <a:off x="1092857" y="2333105"/>
            <a:ext cx="5202620" cy="6022428"/>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dk1"/>
              </a:buClr>
              <a:buSzPts val="1200"/>
              <a:buFont typeface="Arial"/>
              <a:buNone/>
            </a:pPr>
            <a:r>
              <a:rPr b="0" i="0" lang="en-US" sz="1200" u="none" cap="none" strike="noStrike">
                <a:solidFill>
                  <a:schemeClr val="dk1"/>
                </a:solidFill>
                <a:latin typeface="Tahoma"/>
                <a:ea typeface="Tahoma"/>
                <a:cs typeface="Tahoma"/>
                <a:sym typeface="Tahoma"/>
              </a:rPr>
              <a:t>Bạn {{fullname}} thân mến,</a:t>
            </a:r>
            <a:endParaRPr/>
          </a:p>
          <a:p>
            <a:pPr indent="0" lvl="0" marL="0" marR="0" rtl="0" algn="just">
              <a:lnSpc>
                <a:spcPct val="150000"/>
              </a:lnSpc>
              <a:spcBef>
                <a:spcPts val="827"/>
              </a:spcBef>
              <a:spcAft>
                <a:spcPts val="0"/>
              </a:spcAft>
              <a:buClr>
                <a:schemeClr val="dk1"/>
              </a:buClr>
              <a:buSzPts val="1200"/>
              <a:buFont typeface="Arial"/>
              <a:buNone/>
            </a:pPr>
            <a:r>
              <a:rPr b="0" i="0" lang="en-US" sz="1200" u="none" cap="none" strike="noStrike">
                <a:solidFill>
                  <a:schemeClr val="dk1"/>
                </a:solidFill>
                <a:latin typeface="Tahoma"/>
                <a:ea typeface="Tahoma"/>
                <a:cs typeface="Tahoma"/>
                <a:sym typeface="Tahoma"/>
              </a:rPr>
              <a:t>Cảm ơn bạn đã chọn TalentCenter.vn để được tư vấn định hướng học tập và phát triển nghề nghiệp dựa trên cơ sở một phần từ việc ứng dụng các công cụ trắc nghiệm cũng như các công trình nghiên cứu khoa học. Bài báo cáo này dựa trên việc ứng dụng Thần số học phương Tây được sáng tạo bởi triết gia và nhà toán học Hy Lạp Pythagoras cách đây hơn 2500 năm. Toàn bộ thông tin được dựa trên ngày sinh và tên gọi của mỗi cá nhân.</a:t>
            </a:r>
            <a:endParaRPr/>
          </a:p>
          <a:p>
            <a:pPr indent="0" lvl="0" marL="0" marR="0" rtl="0" algn="just">
              <a:lnSpc>
                <a:spcPct val="150000"/>
              </a:lnSpc>
              <a:spcBef>
                <a:spcPts val="827"/>
              </a:spcBef>
              <a:spcAft>
                <a:spcPts val="0"/>
              </a:spcAft>
              <a:buClr>
                <a:schemeClr val="dk1"/>
              </a:buClr>
              <a:buSzPts val="1200"/>
              <a:buFont typeface="Arial"/>
              <a:buNone/>
            </a:pPr>
            <a:r>
              <a:rPr b="0" i="0" lang="en-US" sz="1200" u="none" cap="none" strike="noStrike">
                <a:solidFill>
                  <a:schemeClr val="dk1"/>
                </a:solidFill>
                <a:latin typeface="Tahoma"/>
                <a:ea typeface="Tahoma"/>
                <a:cs typeface="Tahoma"/>
                <a:sym typeface="Tahoma"/>
              </a:rPr>
              <a:t>Khi bạn càng hiểu rõ cái gì thì bạn càng có thể chuẩn bị tốt hơn cho nó! Bài phân tích này giúp  bạn khám phá bản thân và rồi bạn chuẩn bị “hành trang” cho những thách thức cũng như gia tăng sự tự tin để chinh phục các nấc thang trong suốt hành trình chinh phục đỉnh cao sự nghiệp cũng như trong cuộc sống.</a:t>
            </a:r>
            <a:endParaRPr/>
          </a:p>
          <a:p>
            <a:pPr indent="0" lvl="0" marL="0" marR="0" rtl="0" algn="just">
              <a:lnSpc>
                <a:spcPct val="150000"/>
              </a:lnSpc>
              <a:spcBef>
                <a:spcPts val="827"/>
              </a:spcBef>
              <a:spcAft>
                <a:spcPts val="0"/>
              </a:spcAft>
              <a:buClr>
                <a:schemeClr val="dk1"/>
              </a:buClr>
              <a:buSzPts val="1200"/>
              <a:buFont typeface="Arial"/>
              <a:buNone/>
            </a:pPr>
            <a:r>
              <a:rPr b="0" i="0" lang="en-US" sz="1200" u="none" cap="none" strike="noStrike">
                <a:solidFill>
                  <a:schemeClr val="dk1"/>
                </a:solidFill>
                <a:latin typeface="Tahoma"/>
                <a:ea typeface="Tahoma"/>
                <a:cs typeface="Tahoma"/>
                <a:sym typeface="Tahoma"/>
              </a:rPr>
              <a:t>Mỗi người trong chúng ta là một phiên bản mang màu sắc rất riêng và đặc biệt, tạo nên những giá trị độc đáo khác nhau. Các chỉ số thể hiện trong bài không nên dùng để đánh giá hay so sánh với bất kỳ ai.</a:t>
            </a:r>
            <a:endParaRPr/>
          </a:p>
          <a:p>
            <a:pPr indent="0" lvl="0" marL="0" marR="0" rtl="0" algn="just">
              <a:lnSpc>
                <a:spcPct val="150000"/>
              </a:lnSpc>
              <a:spcBef>
                <a:spcPts val="827"/>
              </a:spcBef>
              <a:spcAft>
                <a:spcPts val="0"/>
              </a:spcAft>
              <a:buClr>
                <a:schemeClr val="dk1"/>
              </a:buClr>
              <a:buSzPts val="1200"/>
              <a:buFont typeface="Arial"/>
              <a:buNone/>
            </a:pPr>
            <a:r>
              <a:rPr b="0" i="0" lang="en-US" sz="1200" u="none" cap="none" strike="noStrike">
                <a:solidFill>
                  <a:schemeClr val="dk1"/>
                </a:solidFill>
                <a:latin typeface="Tahoma"/>
                <a:ea typeface="Tahoma"/>
                <a:cs typeface="Tahoma"/>
                <a:sym typeface="Tahoma"/>
              </a:rPr>
              <a:t>Mang sứ mệnh phát triển thế hệ trẻ Việt, đội ngũ TalentCenter.vn tâm huyết đồng hành cùng bạn trong việc hiểu, phát triển tố chất sẵn có và định hướng nghề nghiệp một cách bài bản. Chúc bạn gặt hái những thành công như mong đợi và cuộc sống an vui.</a:t>
            </a:r>
            <a:endParaRPr/>
          </a:p>
        </p:txBody>
      </p:sp>
      <p:sp>
        <p:nvSpPr>
          <p:cNvPr id="106" name="Google Shape;106;p3"/>
          <p:cNvSpPr/>
          <p:nvPr/>
        </p:nvSpPr>
        <p:spPr>
          <a:xfrm>
            <a:off x="3914470" y="8304778"/>
            <a:ext cx="1971478" cy="707636"/>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0" i="0" lang="en-US" sz="1100" u="none" cap="none" strike="noStrike">
                <a:solidFill>
                  <a:schemeClr val="dk1"/>
                </a:solidFill>
                <a:latin typeface="Tahoma"/>
                <a:ea typeface="Tahoma"/>
                <a:cs typeface="Tahoma"/>
                <a:sym typeface="Tahoma"/>
              </a:rPr>
              <a:t>Thân ái,</a:t>
            </a:r>
            <a:endParaRPr/>
          </a:p>
          <a:p>
            <a:pPr indent="0" lvl="0" marL="0" marR="0" rtl="0" algn="ctr">
              <a:lnSpc>
                <a:spcPct val="150000"/>
              </a:lnSpc>
              <a:spcBef>
                <a:spcPts val="0"/>
              </a:spcBef>
              <a:spcAft>
                <a:spcPts val="0"/>
              </a:spcAft>
              <a:buNone/>
            </a:pPr>
            <a:r>
              <a:rPr b="0" i="0" lang="en-US" sz="1100" u="none" cap="none" strike="noStrike">
                <a:solidFill>
                  <a:schemeClr val="dk1"/>
                </a:solidFill>
                <a:latin typeface="Tahoma"/>
                <a:ea typeface="Tahoma"/>
                <a:cs typeface="Tahoma"/>
                <a:sym typeface="Tahoma"/>
              </a:rPr>
              <a:t>Đội ngũ TalentCenter.vn</a:t>
            </a:r>
            <a:endParaRPr/>
          </a:p>
        </p:txBody>
      </p:sp>
      <p:sp>
        <p:nvSpPr>
          <p:cNvPr id="107" name="Google Shape;107;p3"/>
          <p:cNvSpPr/>
          <p:nvPr/>
        </p:nvSpPr>
        <p:spPr>
          <a:xfrm>
            <a:off x="1092857" y="1019343"/>
            <a:ext cx="5490998" cy="6307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b="1" i="0" lang="en-US" sz="1300" u="none" cap="none" strike="noStrike">
                <a:solidFill>
                  <a:srgbClr val="262626"/>
                </a:solidFill>
                <a:latin typeface="Tahoma"/>
                <a:ea typeface="Tahoma"/>
                <a:cs typeface="Tahoma"/>
                <a:sym typeface="Tahoma"/>
              </a:rPr>
              <a:t>Họ tên: {{fullname}}</a:t>
            </a:r>
            <a:endParaRPr/>
          </a:p>
          <a:p>
            <a:pPr indent="0" lvl="0" marL="0" marR="0" rtl="0" algn="l">
              <a:lnSpc>
                <a:spcPct val="150000"/>
              </a:lnSpc>
              <a:spcBef>
                <a:spcPts val="0"/>
              </a:spcBef>
              <a:spcAft>
                <a:spcPts val="0"/>
              </a:spcAft>
              <a:buNone/>
            </a:pPr>
            <a:r>
              <a:rPr b="1" i="0" lang="en-US" sz="1300" u="none" cap="none" strike="noStrike">
                <a:solidFill>
                  <a:srgbClr val="262626"/>
                </a:solidFill>
                <a:latin typeface="Tahoma"/>
                <a:ea typeface="Tahoma"/>
                <a:cs typeface="Tahoma"/>
                <a:sym typeface="Tahoma"/>
              </a:rPr>
              <a:t>Ngày sinh: {{birthday}}</a:t>
            </a:r>
            <a:endParaRPr/>
          </a:p>
        </p:txBody>
      </p:sp>
      <p:pic>
        <p:nvPicPr>
          <p:cNvPr id="108" name="Google Shape;108;p3"/>
          <p:cNvPicPr preferRelativeResize="0"/>
          <p:nvPr/>
        </p:nvPicPr>
        <p:blipFill rotWithShape="1">
          <a:blip r:embed="rId3">
            <a:alphaModFix/>
          </a:blip>
          <a:srcRect b="0" l="0" r="0" t="0"/>
          <a:stretch/>
        </p:blipFill>
        <p:spPr>
          <a:xfrm rot="5400000">
            <a:off x="5498888" y="1851959"/>
            <a:ext cx="2646799" cy="23564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30"/>
          <p:cNvSpPr txBox="1"/>
          <p:nvPr/>
        </p:nvSpPr>
        <p:spPr>
          <a:xfrm>
            <a:off x="6812280" y="10191324"/>
            <a:ext cx="76581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chemeClr val="lt1"/>
                </a:solidFill>
                <a:latin typeface="Tahoma"/>
                <a:ea typeface="Tahoma"/>
                <a:cs typeface="Tahoma"/>
                <a:sym typeface="Tahoma"/>
              </a:rPr>
              <a:t>30</a:t>
            </a:r>
            <a:endParaRPr/>
          </a:p>
        </p:txBody>
      </p:sp>
      <p:sp>
        <p:nvSpPr>
          <p:cNvPr id="586" name="Google Shape;586;p30"/>
          <p:cNvSpPr txBox="1"/>
          <p:nvPr>
            <p:ph type="title"/>
          </p:nvPr>
        </p:nvSpPr>
        <p:spPr>
          <a:xfrm>
            <a:off x="305494" y="263514"/>
            <a:ext cx="4907529" cy="6603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36A03"/>
              </a:buClr>
              <a:buSzPts val="3600"/>
              <a:buFont typeface="Tahoma"/>
              <a:buNone/>
            </a:pPr>
            <a:r>
              <a:rPr b="1" lang="en-US" sz="3600">
                <a:solidFill>
                  <a:srgbClr val="F36A03"/>
                </a:solidFill>
                <a:latin typeface="Tahoma"/>
                <a:ea typeface="Tahoma"/>
                <a:cs typeface="Tahoma"/>
                <a:sym typeface="Tahoma"/>
              </a:rPr>
              <a:t>NĂM CÁ NHÂN</a:t>
            </a:r>
            <a:endParaRPr/>
          </a:p>
        </p:txBody>
      </p:sp>
      <p:sp>
        <p:nvSpPr>
          <p:cNvPr id="587" name="Google Shape;587;p30"/>
          <p:cNvSpPr/>
          <p:nvPr/>
        </p:nvSpPr>
        <p:spPr>
          <a:xfrm>
            <a:off x="4581601" y="0"/>
            <a:ext cx="3148269" cy="879676"/>
          </a:xfrm>
          <a:prstGeom prst="rect">
            <a:avLst/>
          </a:prstGeom>
          <a:solidFill>
            <a:srgbClr val="FF6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588" name="Google Shape;588;p30"/>
          <p:cNvPicPr preferRelativeResize="0"/>
          <p:nvPr/>
        </p:nvPicPr>
        <p:blipFill rotWithShape="1">
          <a:blip r:embed="rId3">
            <a:alphaModFix/>
          </a:blip>
          <a:srcRect b="0" l="0" r="0" t="0"/>
          <a:stretch/>
        </p:blipFill>
        <p:spPr>
          <a:xfrm>
            <a:off x="4119690" y="-122617"/>
            <a:ext cx="1022263" cy="1117102"/>
          </a:xfrm>
          <a:prstGeom prst="rect">
            <a:avLst/>
          </a:prstGeom>
          <a:noFill/>
          <a:ln>
            <a:noFill/>
          </a:ln>
          <a:effectLst>
            <a:outerShdw blurRad="50800" rotWithShape="0" algn="tr" dir="8100000" dist="38100">
              <a:srgbClr val="000000">
                <a:alpha val="40000"/>
              </a:srgbClr>
            </a:outerShdw>
          </a:effectLst>
        </p:spPr>
      </p:pic>
      <p:sp>
        <p:nvSpPr>
          <p:cNvPr id="589" name="Google Shape;589;p30"/>
          <p:cNvSpPr/>
          <p:nvPr/>
        </p:nvSpPr>
        <p:spPr>
          <a:xfrm>
            <a:off x="4364734" y="263513"/>
            <a:ext cx="462312" cy="48630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rgbClr val="FF6600"/>
                </a:solidFill>
                <a:latin typeface="Tahoma"/>
                <a:ea typeface="Tahoma"/>
                <a:cs typeface="Tahoma"/>
                <a:sym typeface="Tahoma"/>
              </a:rPr>
              <a:t>{{ft_next_3_year_num}}</a:t>
            </a:r>
            <a:endParaRPr b="1" i="0" sz="1800" u="none" cap="none" strike="noStrike">
              <a:solidFill>
                <a:srgbClr val="FF6600"/>
              </a:solidFill>
              <a:latin typeface="Tahoma"/>
              <a:ea typeface="Tahoma"/>
              <a:cs typeface="Tahoma"/>
              <a:sym typeface="Tahoma"/>
            </a:endParaRPr>
          </a:p>
        </p:txBody>
      </p:sp>
      <p:sp>
        <p:nvSpPr>
          <p:cNvPr id="590" name="Google Shape;590;p30"/>
          <p:cNvSpPr/>
          <p:nvPr/>
        </p:nvSpPr>
        <p:spPr>
          <a:xfrm>
            <a:off x="5141953" y="344389"/>
            <a:ext cx="1911943" cy="40137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lt1"/>
                </a:solidFill>
                <a:latin typeface="Tahoma"/>
                <a:ea typeface="Tahoma"/>
                <a:cs typeface="Tahoma"/>
                <a:sym typeface="Tahoma"/>
              </a:rPr>
              <a:t>{{next_3_year}}</a:t>
            </a:r>
            <a:endParaRPr b="1" i="0" sz="2800" u="none" cap="none" strike="noStrike">
              <a:solidFill>
                <a:schemeClr val="lt1"/>
              </a:solidFill>
              <a:latin typeface="Tahoma"/>
              <a:ea typeface="Tahoma"/>
              <a:cs typeface="Tahoma"/>
              <a:sym typeface="Tahoma"/>
            </a:endParaRPr>
          </a:p>
        </p:txBody>
      </p:sp>
      <p:sp>
        <p:nvSpPr>
          <p:cNvPr id="591" name="Google Shape;591;p30"/>
          <p:cNvSpPr/>
          <p:nvPr/>
        </p:nvSpPr>
        <p:spPr>
          <a:xfrm>
            <a:off x="409575" y="1104899"/>
            <a:ext cx="6686550" cy="9201234"/>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0" i="0" lang="en-US" sz="1100" u="none" cap="none" strike="noStrike">
                <a:solidFill>
                  <a:srgbClr val="000000"/>
                </a:solidFill>
                <a:latin typeface="Tahoma"/>
                <a:ea typeface="Tahoma"/>
                <a:cs typeface="Tahoma"/>
                <a:sym typeface="Tahoma"/>
              </a:rPr>
              <a:t>{{ft_next_3_year_meaning}}</a:t>
            </a:r>
            <a:endParaRPr b="0" i="0" sz="1100" u="none" cap="none" strike="noStrike">
              <a:solidFill>
                <a:schemeClr val="lt1"/>
              </a:solidFill>
              <a:latin typeface="Tahoma"/>
              <a:ea typeface="Tahoma"/>
              <a:cs typeface="Tahoma"/>
              <a:sym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pic>
        <p:nvPicPr>
          <p:cNvPr id="597" name="Google Shape;597;p31"/>
          <p:cNvPicPr preferRelativeResize="0"/>
          <p:nvPr/>
        </p:nvPicPr>
        <p:blipFill rotWithShape="1">
          <a:blip r:embed="rId3">
            <a:alphaModFix/>
          </a:blip>
          <a:srcRect b="0" l="0" r="0" t="0"/>
          <a:stretch/>
        </p:blipFill>
        <p:spPr>
          <a:xfrm>
            <a:off x="4857" y="0"/>
            <a:ext cx="7562134" cy="10688638"/>
          </a:xfrm>
          <a:prstGeom prst="rect">
            <a:avLst/>
          </a:prstGeom>
          <a:noFill/>
          <a:ln>
            <a:noFill/>
          </a:ln>
        </p:spPr>
      </p:pic>
      <p:grpSp>
        <p:nvGrpSpPr>
          <p:cNvPr id="598" name="Google Shape;598;p31"/>
          <p:cNvGrpSpPr/>
          <p:nvPr/>
        </p:nvGrpSpPr>
        <p:grpSpPr>
          <a:xfrm>
            <a:off x="1355169" y="9880044"/>
            <a:ext cx="1421416" cy="271869"/>
            <a:chOff x="809388" y="9818511"/>
            <a:chExt cx="1421416" cy="271869"/>
          </a:xfrm>
        </p:grpSpPr>
        <p:sp>
          <p:nvSpPr>
            <p:cNvPr id="599" name="Google Shape;599;p31"/>
            <p:cNvSpPr txBox="1"/>
            <p:nvPr/>
          </p:nvSpPr>
          <p:spPr>
            <a:xfrm>
              <a:off x="976856" y="9818511"/>
              <a:ext cx="1253948" cy="27186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900" u="none" cap="none" strike="noStrike">
                  <a:solidFill>
                    <a:schemeClr val="lt1"/>
                  </a:solidFill>
                  <a:latin typeface="Tahoma"/>
                  <a:ea typeface="Tahoma"/>
                  <a:cs typeface="Tahoma"/>
                  <a:sym typeface="Tahoma"/>
                </a:rPr>
                <a:t>info@talentcenter.vn</a:t>
              </a:r>
              <a:endParaRPr b="0" i="0" sz="800" u="none" cap="none" strike="noStrike">
                <a:solidFill>
                  <a:schemeClr val="lt1"/>
                </a:solidFill>
                <a:latin typeface="Tahoma"/>
                <a:ea typeface="Tahoma"/>
                <a:cs typeface="Tahoma"/>
                <a:sym typeface="Tahoma"/>
              </a:endParaRPr>
            </a:p>
          </p:txBody>
        </p:sp>
        <p:pic>
          <p:nvPicPr>
            <p:cNvPr id="600" name="Google Shape;600;p31"/>
            <p:cNvPicPr preferRelativeResize="0"/>
            <p:nvPr/>
          </p:nvPicPr>
          <p:blipFill rotWithShape="1">
            <a:blip r:embed="rId4">
              <a:alphaModFix/>
            </a:blip>
            <a:srcRect b="0" l="0" r="0" t="0"/>
            <a:stretch/>
          </p:blipFill>
          <p:spPr>
            <a:xfrm>
              <a:off x="809388" y="9873159"/>
              <a:ext cx="164592" cy="164592"/>
            </a:xfrm>
            <a:prstGeom prst="rect">
              <a:avLst/>
            </a:prstGeom>
            <a:noFill/>
            <a:ln>
              <a:noFill/>
            </a:ln>
          </p:spPr>
        </p:pic>
      </p:grpSp>
      <p:grpSp>
        <p:nvGrpSpPr>
          <p:cNvPr id="601" name="Google Shape;601;p31"/>
          <p:cNvGrpSpPr/>
          <p:nvPr/>
        </p:nvGrpSpPr>
        <p:grpSpPr>
          <a:xfrm>
            <a:off x="3062841" y="9929942"/>
            <a:ext cx="1379473" cy="230832"/>
            <a:chOff x="3111888" y="9871990"/>
            <a:chExt cx="1379473" cy="230832"/>
          </a:xfrm>
        </p:grpSpPr>
        <p:sp>
          <p:nvSpPr>
            <p:cNvPr id="602" name="Google Shape;602;p31"/>
            <p:cNvSpPr txBox="1"/>
            <p:nvPr/>
          </p:nvSpPr>
          <p:spPr>
            <a:xfrm>
              <a:off x="3237413" y="9871990"/>
              <a:ext cx="1253948"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900" u="none" cap="none" strike="noStrike">
                  <a:solidFill>
                    <a:schemeClr val="lt1"/>
                  </a:solidFill>
                  <a:latin typeface="Tahoma"/>
                  <a:ea typeface="Tahoma"/>
                  <a:cs typeface="Tahoma"/>
                  <a:sym typeface="Tahoma"/>
                </a:rPr>
                <a:t>+84 901 399 625</a:t>
              </a:r>
              <a:endParaRPr/>
            </a:p>
          </p:txBody>
        </p:sp>
        <p:pic>
          <p:nvPicPr>
            <p:cNvPr id="603" name="Google Shape;603;p31"/>
            <p:cNvPicPr preferRelativeResize="0"/>
            <p:nvPr/>
          </p:nvPicPr>
          <p:blipFill rotWithShape="1">
            <a:blip r:embed="rId5">
              <a:alphaModFix/>
            </a:blip>
            <a:srcRect b="0" l="0" r="0" t="0"/>
            <a:stretch/>
          </p:blipFill>
          <p:spPr>
            <a:xfrm>
              <a:off x="3111888" y="9900280"/>
              <a:ext cx="155448" cy="155448"/>
            </a:xfrm>
            <a:prstGeom prst="rect">
              <a:avLst/>
            </a:prstGeom>
            <a:noFill/>
            <a:ln>
              <a:noFill/>
            </a:ln>
          </p:spPr>
        </p:pic>
      </p:grpSp>
      <p:pic>
        <p:nvPicPr>
          <p:cNvPr id="604" name="Google Shape;604;p31"/>
          <p:cNvPicPr preferRelativeResize="0"/>
          <p:nvPr/>
        </p:nvPicPr>
        <p:blipFill rotWithShape="1">
          <a:blip r:embed="rId6">
            <a:alphaModFix/>
          </a:blip>
          <a:srcRect b="0" l="0" r="0" t="0"/>
          <a:stretch/>
        </p:blipFill>
        <p:spPr>
          <a:xfrm flipH="1">
            <a:off x="1379314" y="10175729"/>
            <a:ext cx="116301" cy="164592"/>
          </a:xfrm>
          <a:prstGeom prst="rect">
            <a:avLst/>
          </a:prstGeom>
          <a:noFill/>
          <a:ln>
            <a:noFill/>
          </a:ln>
        </p:spPr>
      </p:pic>
      <p:sp>
        <p:nvSpPr>
          <p:cNvPr id="605" name="Google Shape;605;p31"/>
          <p:cNvSpPr txBox="1"/>
          <p:nvPr/>
        </p:nvSpPr>
        <p:spPr>
          <a:xfrm>
            <a:off x="1519761" y="10122091"/>
            <a:ext cx="4806160" cy="271869"/>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900">
                <a:solidFill>
                  <a:srgbClr val="F2F2F2"/>
                </a:solidFill>
                <a:latin typeface="Tahoma"/>
                <a:ea typeface="Tahoma"/>
                <a:cs typeface="Tahoma"/>
                <a:sym typeface="Tahoma"/>
              </a:rPr>
              <a:t>Lầu 3, Tòa nhà Thời báo Kinh tế, 1/1 Hoàng Việt, Phường 4, Q. Tân Bình, TP. Hồ Chí Minh</a:t>
            </a:r>
            <a:endParaRPr sz="900">
              <a:solidFill>
                <a:srgbClr val="F2F2F2"/>
              </a:solidFill>
              <a:latin typeface="Tahoma"/>
              <a:ea typeface="Tahoma"/>
              <a:cs typeface="Tahoma"/>
              <a:sym typeface="Tahoma"/>
            </a:endParaRPr>
          </a:p>
        </p:txBody>
      </p:sp>
      <p:grpSp>
        <p:nvGrpSpPr>
          <p:cNvPr id="606" name="Google Shape;606;p31"/>
          <p:cNvGrpSpPr/>
          <p:nvPr/>
        </p:nvGrpSpPr>
        <p:grpSpPr>
          <a:xfrm>
            <a:off x="4862411" y="9919796"/>
            <a:ext cx="1351198" cy="230832"/>
            <a:chOff x="4862411" y="9919796"/>
            <a:chExt cx="1351198" cy="230832"/>
          </a:xfrm>
        </p:grpSpPr>
        <p:sp>
          <p:nvSpPr>
            <p:cNvPr id="607" name="Google Shape;607;p31"/>
            <p:cNvSpPr txBox="1"/>
            <p:nvPr/>
          </p:nvSpPr>
          <p:spPr>
            <a:xfrm>
              <a:off x="4959661" y="9919796"/>
              <a:ext cx="1253948"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lt1"/>
                  </a:solidFill>
                  <a:latin typeface="Tahoma"/>
                  <a:ea typeface="Tahoma"/>
                  <a:cs typeface="Tahoma"/>
                  <a:sym typeface="Tahoma"/>
                </a:rPr>
                <a:t>www.talentcenter.vn</a:t>
              </a:r>
              <a:endParaRPr/>
            </a:p>
          </p:txBody>
        </p:sp>
        <p:pic>
          <p:nvPicPr>
            <p:cNvPr descr="Icon&#10;&#10;Description automatically generated" id="608" name="Google Shape;608;p31"/>
            <p:cNvPicPr preferRelativeResize="0"/>
            <p:nvPr/>
          </p:nvPicPr>
          <p:blipFill rotWithShape="1">
            <a:blip r:embed="rId7">
              <a:alphaModFix/>
            </a:blip>
            <a:srcRect b="0" l="0" r="0" t="0"/>
            <a:stretch/>
          </p:blipFill>
          <p:spPr>
            <a:xfrm flipH="1" rot="10800000">
              <a:off x="4862411" y="9976520"/>
              <a:ext cx="137160" cy="13716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4"/>
          <p:cNvSpPr txBox="1"/>
          <p:nvPr>
            <p:ph type="title"/>
          </p:nvPr>
        </p:nvSpPr>
        <p:spPr>
          <a:xfrm>
            <a:off x="436806" y="295209"/>
            <a:ext cx="7065038" cy="1199942"/>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0"/>
              </a:spcBef>
              <a:spcAft>
                <a:spcPts val="0"/>
              </a:spcAft>
              <a:buClr>
                <a:srgbClr val="3F3F3F"/>
              </a:buClr>
              <a:buSzPts val="3600"/>
              <a:buFont typeface="Tahoma"/>
              <a:buNone/>
            </a:pPr>
            <a:r>
              <a:rPr lang="en-US" sz="3600">
                <a:solidFill>
                  <a:srgbClr val="3F3F3F"/>
                </a:solidFill>
                <a:latin typeface="Tahoma"/>
                <a:ea typeface="Tahoma"/>
                <a:cs typeface="Tahoma"/>
                <a:sym typeface="Tahoma"/>
              </a:rPr>
              <a:t>Nguồn gốc </a:t>
            </a:r>
            <a:r>
              <a:rPr b="1" lang="en-US" sz="3600">
                <a:solidFill>
                  <a:srgbClr val="FF6600"/>
                </a:solidFill>
                <a:latin typeface="Tahoma"/>
                <a:ea typeface="Tahoma"/>
                <a:cs typeface="Tahoma"/>
                <a:sym typeface="Tahoma"/>
              </a:rPr>
              <a:t>NHÂN SỐ HỌC</a:t>
            </a:r>
            <a:endParaRPr/>
          </a:p>
        </p:txBody>
      </p:sp>
      <p:sp>
        <p:nvSpPr>
          <p:cNvPr id="115" name="Google Shape;115;p4"/>
          <p:cNvSpPr txBox="1"/>
          <p:nvPr>
            <p:ph idx="1" type="body"/>
          </p:nvPr>
        </p:nvSpPr>
        <p:spPr>
          <a:xfrm>
            <a:off x="4116781" y="1495151"/>
            <a:ext cx="2894995" cy="4138147"/>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Clr>
                <a:srgbClr val="3F3F3F"/>
              </a:buClr>
              <a:buSzPts val="1200"/>
              <a:buNone/>
            </a:pPr>
            <a:r>
              <a:rPr lang="en-US" sz="1200">
                <a:solidFill>
                  <a:srgbClr val="3F3F3F"/>
                </a:solidFill>
                <a:latin typeface="Tahoma"/>
                <a:ea typeface="Tahoma"/>
                <a:cs typeface="Tahoma"/>
                <a:sym typeface="Tahoma"/>
              </a:rPr>
              <a:t>Số học (numerology) đã được ứng dụng hàng nghìn năm trên toàn cầu ở những khu vực khác nhau. Ghi chép lịch sử về số học đã được tìm thấy ở Babylon và Ai Cập cũng như có những bằng chứng về sự tồn tại của nó cách đây hàng nghìn năm ở Hy Lạp, La Mã, Nhật Bản và Trung Quốc.</a:t>
            </a:r>
            <a:endParaRPr/>
          </a:p>
          <a:p>
            <a:pPr indent="0" lvl="0" marL="0" rtl="0" algn="just">
              <a:lnSpc>
                <a:spcPct val="150000"/>
              </a:lnSpc>
              <a:spcBef>
                <a:spcPts val="1200"/>
              </a:spcBef>
              <a:spcAft>
                <a:spcPts val="0"/>
              </a:spcAft>
              <a:buClr>
                <a:srgbClr val="3F3F3F"/>
              </a:buClr>
              <a:buSzPts val="1200"/>
              <a:buNone/>
            </a:pPr>
            <a:r>
              <a:rPr lang="en-US" sz="1200">
                <a:solidFill>
                  <a:srgbClr val="3F3F3F"/>
                </a:solidFill>
                <a:latin typeface="Tahoma"/>
                <a:ea typeface="Tahoma"/>
                <a:cs typeface="Tahoma"/>
                <a:sym typeface="Tahoma"/>
              </a:rPr>
              <a:t>Người Chaldeans hay còn gọi là người Babylon đã nghiên cứu sâu về chiêm tinh, số học. Họ là những người đầu tiên xác định mối tương quan tác động song rung của những con số đối với đời sống con người với vũ trụ nên được gọi là Chaldean Numerology. </a:t>
            </a:r>
            <a:endParaRPr/>
          </a:p>
          <a:p>
            <a:pPr indent="0" lvl="0" marL="0" rtl="0" algn="just">
              <a:lnSpc>
                <a:spcPct val="120000"/>
              </a:lnSpc>
              <a:spcBef>
                <a:spcPts val="600"/>
              </a:spcBef>
              <a:spcAft>
                <a:spcPts val="0"/>
              </a:spcAft>
              <a:buClr>
                <a:schemeClr val="dk1"/>
              </a:buClr>
              <a:buSzPts val="1200"/>
              <a:buNone/>
            </a:pPr>
            <a:r>
              <a:t/>
            </a:r>
            <a:endParaRPr sz="1200">
              <a:solidFill>
                <a:srgbClr val="3F3F3F"/>
              </a:solidFill>
              <a:latin typeface="Tahoma"/>
              <a:ea typeface="Tahoma"/>
              <a:cs typeface="Tahoma"/>
              <a:sym typeface="Tahoma"/>
            </a:endParaRPr>
          </a:p>
        </p:txBody>
      </p:sp>
      <p:pic>
        <p:nvPicPr>
          <p:cNvPr descr="A picture containing text&#10;&#10;Description automatically generated" id="116" name="Google Shape;116;p4"/>
          <p:cNvPicPr preferRelativeResize="0"/>
          <p:nvPr/>
        </p:nvPicPr>
        <p:blipFill rotWithShape="1">
          <a:blip r:embed="rId3">
            <a:alphaModFix/>
          </a:blip>
          <a:srcRect b="2211" l="0" r="1083" t="0"/>
          <a:stretch/>
        </p:blipFill>
        <p:spPr>
          <a:xfrm>
            <a:off x="551074" y="1495153"/>
            <a:ext cx="3288407" cy="4383134"/>
          </a:xfrm>
          <a:prstGeom prst="rect">
            <a:avLst/>
          </a:prstGeom>
          <a:noFill/>
          <a:ln>
            <a:noFill/>
          </a:ln>
        </p:spPr>
      </p:pic>
      <p:sp>
        <p:nvSpPr>
          <p:cNvPr id="117" name="Google Shape;117;p4"/>
          <p:cNvSpPr/>
          <p:nvPr/>
        </p:nvSpPr>
        <p:spPr>
          <a:xfrm>
            <a:off x="551074" y="6251521"/>
            <a:ext cx="6460702" cy="2427351"/>
          </a:xfrm>
          <a:prstGeom prst="rect">
            <a:avLst/>
          </a:prstGeom>
          <a:noFill/>
          <a:ln>
            <a:noFill/>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rPr b="0" i="0" lang="en-US" sz="1200" u="none" cap="none" strike="noStrike">
                <a:solidFill>
                  <a:srgbClr val="3F3F3F"/>
                </a:solidFill>
                <a:latin typeface="Tahoma"/>
                <a:ea typeface="Tahoma"/>
                <a:cs typeface="Tahoma"/>
                <a:sym typeface="Tahoma"/>
              </a:rPr>
              <a:t>Ngày nay, Thần số học phương Tây được đánh giá sự chuẩn xác và sử dụng phổ biến hơn cả trên toàn thế giới. Nó được sáng tạo bởi triết gia và nhà toán học Hy Lạp Pythagoras cách đây hơn 2500 năm. </a:t>
            </a:r>
            <a:endParaRPr/>
          </a:p>
          <a:p>
            <a:pPr indent="0" lvl="0" marL="0" marR="0" rtl="0" algn="just">
              <a:lnSpc>
                <a:spcPct val="150000"/>
              </a:lnSpc>
              <a:spcBef>
                <a:spcPts val="1200"/>
              </a:spcBef>
              <a:spcAft>
                <a:spcPts val="0"/>
              </a:spcAft>
              <a:buNone/>
            </a:pPr>
            <a:r>
              <a:rPr b="0" i="0" lang="en-US" sz="1200" u="none" cap="none" strike="noStrike">
                <a:solidFill>
                  <a:srgbClr val="3F3F3F"/>
                </a:solidFill>
                <a:latin typeface="Tahoma"/>
                <a:ea typeface="Tahoma"/>
                <a:cs typeface="Tahoma"/>
                <a:sym typeface="Tahoma"/>
              </a:rPr>
              <a:t>Ông được xem là cha đẻ của Thần số học hiện đại được ứng dụng trong bài báo cáo này. Ngoài ra cũng có những hệ thống Thần số học khác đang được sử dụng trên thế giới hiện nay bao gồm Thần số học Kabbal, Ấn Độ. </a:t>
            </a:r>
            <a:endParaRPr/>
          </a:p>
          <a:p>
            <a:pPr indent="0" lvl="0" marL="0" marR="0" rtl="0" algn="just">
              <a:lnSpc>
                <a:spcPct val="150000"/>
              </a:lnSpc>
              <a:spcBef>
                <a:spcPts val="1200"/>
              </a:spcBef>
              <a:spcAft>
                <a:spcPts val="0"/>
              </a:spcAft>
              <a:buNone/>
            </a:pPr>
            <a:r>
              <a:rPr b="0" i="0" lang="en-US" sz="1200" u="none" cap="none" strike="noStrike">
                <a:solidFill>
                  <a:srgbClr val="3F3F3F"/>
                </a:solidFill>
                <a:latin typeface="Tahoma"/>
                <a:ea typeface="Tahoma"/>
                <a:cs typeface="Tahoma"/>
                <a:sym typeface="Tahoma"/>
              </a:rPr>
              <a:t>Với công cụ này, </a:t>
            </a:r>
            <a:r>
              <a:rPr b="0" i="0" lang="en-US" sz="1200" u="none" cap="none" strike="noStrike">
                <a:solidFill>
                  <a:srgbClr val="FF6600"/>
                </a:solidFill>
                <a:latin typeface="Tahoma"/>
                <a:ea typeface="Tahoma"/>
                <a:cs typeface="Tahoma"/>
                <a:sym typeface="Tahoma"/>
              </a:rPr>
              <a:t>Talent Center </a:t>
            </a:r>
            <a:r>
              <a:rPr b="0" i="0" lang="en-US" sz="1200" u="none" cap="none" strike="noStrike">
                <a:solidFill>
                  <a:srgbClr val="3F3F3F"/>
                </a:solidFill>
                <a:latin typeface="Tahoma"/>
                <a:ea typeface="Tahoma"/>
                <a:cs typeface="Tahoma"/>
                <a:sym typeface="Tahoma"/>
              </a:rPr>
              <a:t>mong muốn giúp bạn có thêm thông tin để thấu hiểu bản thân và hơn thế là đồng hành cùng bạn rèn luyện trở nên phiên bản tốt nhất của chính bạn.</a:t>
            </a:r>
            <a:endParaRPr/>
          </a:p>
        </p:txBody>
      </p:sp>
      <p:sp>
        <p:nvSpPr>
          <p:cNvPr id="118" name="Google Shape;118;p4"/>
          <p:cNvSpPr txBox="1"/>
          <p:nvPr/>
        </p:nvSpPr>
        <p:spPr>
          <a:xfrm>
            <a:off x="6812280" y="10191324"/>
            <a:ext cx="76581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chemeClr val="lt1"/>
                </a:solidFill>
                <a:latin typeface="Tahoma"/>
                <a:ea typeface="Tahoma"/>
                <a:cs typeface="Tahoma"/>
                <a:sym typeface="Tahoma"/>
              </a:rPr>
              <a:t>4</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grpSp>
        <p:nvGrpSpPr>
          <p:cNvPr id="124" name="Google Shape;124;p5"/>
          <p:cNvGrpSpPr/>
          <p:nvPr/>
        </p:nvGrpSpPr>
        <p:grpSpPr>
          <a:xfrm>
            <a:off x="3736306" y="5253559"/>
            <a:ext cx="1554480" cy="1554480"/>
            <a:chOff x="5237611" y="4618685"/>
            <a:chExt cx="1410497" cy="1426464"/>
          </a:xfrm>
        </p:grpSpPr>
        <p:sp>
          <p:nvSpPr>
            <p:cNvPr id="125" name="Google Shape;125;p5"/>
            <p:cNvSpPr/>
            <p:nvPr/>
          </p:nvSpPr>
          <p:spPr>
            <a:xfrm>
              <a:off x="5260557" y="4628210"/>
              <a:ext cx="1363904" cy="141049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6" name="Google Shape;126;p5"/>
            <p:cNvSpPr/>
            <p:nvPr/>
          </p:nvSpPr>
          <p:spPr>
            <a:xfrm>
              <a:off x="5237611" y="4618685"/>
              <a:ext cx="1410497" cy="142646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27" name="Google Shape;127;p5"/>
          <p:cNvSpPr txBox="1"/>
          <p:nvPr/>
        </p:nvSpPr>
        <p:spPr>
          <a:xfrm>
            <a:off x="358815" y="253093"/>
            <a:ext cx="3422609" cy="61395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3F3F3F"/>
              </a:buClr>
              <a:buSzPts val="3600"/>
              <a:buFont typeface="Tahoma"/>
              <a:buNone/>
            </a:pPr>
            <a:r>
              <a:rPr b="0" i="0" lang="en-US" sz="3600" u="none" cap="none" strike="noStrike">
                <a:solidFill>
                  <a:srgbClr val="3F3F3F"/>
                </a:solidFill>
                <a:latin typeface="Tahoma"/>
                <a:ea typeface="Tahoma"/>
                <a:cs typeface="Tahoma"/>
                <a:sym typeface="Tahoma"/>
              </a:rPr>
              <a:t>Các</a:t>
            </a:r>
            <a:r>
              <a:rPr b="1" i="0" lang="en-US" sz="3600" u="none" cap="none" strike="noStrike">
                <a:solidFill>
                  <a:srgbClr val="FF6600"/>
                </a:solidFill>
                <a:latin typeface="Tahoma"/>
                <a:ea typeface="Tahoma"/>
                <a:cs typeface="Tahoma"/>
                <a:sym typeface="Tahoma"/>
              </a:rPr>
              <a:t> CHỈ SỐ</a:t>
            </a:r>
            <a:endParaRPr/>
          </a:p>
        </p:txBody>
      </p:sp>
      <p:grpSp>
        <p:nvGrpSpPr>
          <p:cNvPr id="128" name="Google Shape;128;p5"/>
          <p:cNvGrpSpPr/>
          <p:nvPr/>
        </p:nvGrpSpPr>
        <p:grpSpPr>
          <a:xfrm>
            <a:off x="574464" y="7065764"/>
            <a:ext cx="259843" cy="253803"/>
            <a:chOff x="2070119" y="5163737"/>
            <a:chExt cx="575976" cy="562587"/>
          </a:xfrm>
        </p:grpSpPr>
        <p:sp>
          <p:nvSpPr>
            <p:cNvPr id="129" name="Google Shape;129;p5"/>
            <p:cNvSpPr/>
            <p:nvPr/>
          </p:nvSpPr>
          <p:spPr>
            <a:xfrm>
              <a:off x="2080831" y="5163737"/>
              <a:ext cx="561074" cy="56107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0" name="Google Shape;130;p5"/>
            <p:cNvSpPr/>
            <p:nvPr/>
          </p:nvSpPr>
          <p:spPr>
            <a:xfrm>
              <a:off x="2070119" y="5163737"/>
              <a:ext cx="575976" cy="56258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31" name="Google Shape;131;p5"/>
          <p:cNvGrpSpPr/>
          <p:nvPr/>
        </p:nvGrpSpPr>
        <p:grpSpPr>
          <a:xfrm>
            <a:off x="5582984" y="1788242"/>
            <a:ext cx="1554480" cy="1554480"/>
            <a:chOff x="5237611" y="4618685"/>
            <a:chExt cx="1410497" cy="1426464"/>
          </a:xfrm>
        </p:grpSpPr>
        <p:sp>
          <p:nvSpPr>
            <p:cNvPr id="132" name="Google Shape;132;p5"/>
            <p:cNvSpPr/>
            <p:nvPr/>
          </p:nvSpPr>
          <p:spPr>
            <a:xfrm>
              <a:off x="5260557" y="4628210"/>
              <a:ext cx="1363904" cy="141049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3" name="Google Shape;133;p5"/>
            <p:cNvSpPr/>
            <p:nvPr/>
          </p:nvSpPr>
          <p:spPr>
            <a:xfrm>
              <a:off x="5237611" y="4618685"/>
              <a:ext cx="1410497" cy="142646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34" name="Google Shape;134;p5"/>
          <p:cNvGrpSpPr/>
          <p:nvPr/>
        </p:nvGrpSpPr>
        <p:grpSpPr>
          <a:xfrm>
            <a:off x="2013913" y="3540966"/>
            <a:ext cx="1554480" cy="1554480"/>
            <a:chOff x="2070119" y="5163737"/>
            <a:chExt cx="575976" cy="562587"/>
          </a:xfrm>
        </p:grpSpPr>
        <p:sp>
          <p:nvSpPr>
            <p:cNvPr id="135" name="Google Shape;135;p5"/>
            <p:cNvSpPr/>
            <p:nvPr/>
          </p:nvSpPr>
          <p:spPr>
            <a:xfrm>
              <a:off x="2080831" y="5163737"/>
              <a:ext cx="561074" cy="56107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6" name="Google Shape;136;p5"/>
            <p:cNvSpPr/>
            <p:nvPr/>
          </p:nvSpPr>
          <p:spPr>
            <a:xfrm>
              <a:off x="2070119" y="5163737"/>
              <a:ext cx="575976" cy="56258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37" name="Google Shape;137;p5"/>
          <p:cNvGrpSpPr/>
          <p:nvPr/>
        </p:nvGrpSpPr>
        <p:grpSpPr>
          <a:xfrm>
            <a:off x="3736306" y="1807674"/>
            <a:ext cx="1554480" cy="1554480"/>
            <a:chOff x="2070119" y="5163737"/>
            <a:chExt cx="575976" cy="562587"/>
          </a:xfrm>
        </p:grpSpPr>
        <p:sp>
          <p:nvSpPr>
            <p:cNvPr id="138" name="Google Shape;138;p5"/>
            <p:cNvSpPr/>
            <p:nvPr/>
          </p:nvSpPr>
          <p:spPr>
            <a:xfrm>
              <a:off x="2080831" y="5163737"/>
              <a:ext cx="561074" cy="56107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9" name="Google Shape;139;p5"/>
            <p:cNvSpPr/>
            <p:nvPr/>
          </p:nvSpPr>
          <p:spPr>
            <a:xfrm>
              <a:off x="2070119" y="5163737"/>
              <a:ext cx="575976" cy="56258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40" name="Google Shape;140;p5"/>
          <p:cNvGrpSpPr/>
          <p:nvPr/>
        </p:nvGrpSpPr>
        <p:grpSpPr>
          <a:xfrm>
            <a:off x="2000601" y="1807673"/>
            <a:ext cx="1554480" cy="1554480"/>
            <a:chOff x="5237611" y="4618685"/>
            <a:chExt cx="1410497" cy="1426464"/>
          </a:xfrm>
        </p:grpSpPr>
        <p:sp>
          <p:nvSpPr>
            <p:cNvPr id="141" name="Google Shape;141;p5"/>
            <p:cNvSpPr/>
            <p:nvPr/>
          </p:nvSpPr>
          <p:spPr>
            <a:xfrm>
              <a:off x="5260557" y="4628210"/>
              <a:ext cx="1363904" cy="141049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2" name="Google Shape;142;p5"/>
            <p:cNvSpPr/>
            <p:nvPr/>
          </p:nvSpPr>
          <p:spPr>
            <a:xfrm>
              <a:off x="5237611" y="4618685"/>
              <a:ext cx="1410497" cy="142646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43" name="Google Shape;143;p5"/>
          <p:cNvGrpSpPr/>
          <p:nvPr/>
        </p:nvGrpSpPr>
        <p:grpSpPr>
          <a:xfrm>
            <a:off x="3659057" y="7055384"/>
            <a:ext cx="1554480" cy="1554480"/>
            <a:chOff x="5237611" y="4618685"/>
            <a:chExt cx="1410497" cy="1426464"/>
          </a:xfrm>
        </p:grpSpPr>
        <p:sp>
          <p:nvSpPr>
            <p:cNvPr id="144" name="Google Shape;144;p5"/>
            <p:cNvSpPr/>
            <p:nvPr/>
          </p:nvSpPr>
          <p:spPr>
            <a:xfrm>
              <a:off x="5260557" y="4628210"/>
              <a:ext cx="1363904" cy="141049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5" name="Google Shape;145;p5"/>
            <p:cNvSpPr/>
            <p:nvPr/>
          </p:nvSpPr>
          <p:spPr>
            <a:xfrm>
              <a:off x="5237611" y="4618685"/>
              <a:ext cx="1410497" cy="142646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46" name="Google Shape;146;p5"/>
          <p:cNvGrpSpPr/>
          <p:nvPr/>
        </p:nvGrpSpPr>
        <p:grpSpPr>
          <a:xfrm>
            <a:off x="5582984" y="7055383"/>
            <a:ext cx="1554480" cy="1554480"/>
            <a:chOff x="1156235" y="5616146"/>
            <a:chExt cx="561685" cy="548163"/>
          </a:xfrm>
        </p:grpSpPr>
        <p:sp>
          <p:nvSpPr>
            <p:cNvPr id="147" name="Google Shape;147;p5"/>
            <p:cNvSpPr/>
            <p:nvPr/>
          </p:nvSpPr>
          <p:spPr>
            <a:xfrm>
              <a:off x="1164077" y="5621178"/>
              <a:ext cx="543131" cy="543131"/>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8" name="Google Shape;148;p5"/>
            <p:cNvSpPr/>
            <p:nvPr/>
          </p:nvSpPr>
          <p:spPr>
            <a:xfrm>
              <a:off x="1156235" y="5616146"/>
              <a:ext cx="561685" cy="54313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49" name="Google Shape;149;p5"/>
          <p:cNvGrpSpPr/>
          <p:nvPr/>
        </p:nvGrpSpPr>
        <p:grpSpPr>
          <a:xfrm flipH="1" rot="10800000">
            <a:off x="1152938" y="2553541"/>
            <a:ext cx="195273" cy="190734"/>
            <a:chOff x="2070119" y="5163737"/>
            <a:chExt cx="575976" cy="562587"/>
          </a:xfrm>
        </p:grpSpPr>
        <p:sp>
          <p:nvSpPr>
            <p:cNvPr id="150" name="Google Shape;150;p5"/>
            <p:cNvSpPr/>
            <p:nvPr/>
          </p:nvSpPr>
          <p:spPr>
            <a:xfrm>
              <a:off x="2080831" y="5163737"/>
              <a:ext cx="561074" cy="56107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1" name="Google Shape;151;p5"/>
            <p:cNvSpPr/>
            <p:nvPr/>
          </p:nvSpPr>
          <p:spPr>
            <a:xfrm>
              <a:off x="2070119" y="5163737"/>
              <a:ext cx="575976" cy="56258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52" name="Google Shape;152;p5"/>
          <p:cNvGrpSpPr/>
          <p:nvPr/>
        </p:nvGrpSpPr>
        <p:grpSpPr>
          <a:xfrm>
            <a:off x="5582984" y="3544784"/>
            <a:ext cx="1554480" cy="1554480"/>
            <a:chOff x="5237611" y="4618685"/>
            <a:chExt cx="1410497" cy="1426464"/>
          </a:xfrm>
        </p:grpSpPr>
        <p:sp>
          <p:nvSpPr>
            <p:cNvPr id="153" name="Google Shape;153;p5"/>
            <p:cNvSpPr/>
            <p:nvPr/>
          </p:nvSpPr>
          <p:spPr>
            <a:xfrm>
              <a:off x="5260557" y="4628210"/>
              <a:ext cx="1363904" cy="141049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4" name="Google Shape;154;p5"/>
            <p:cNvSpPr/>
            <p:nvPr/>
          </p:nvSpPr>
          <p:spPr>
            <a:xfrm>
              <a:off x="5237611" y="4618685"/>
              <a:ext cx="1410497" cy="142646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55" name="Google Shape;155;p5"/>
          <p:cNvGrpSpPr/>
          <p:nvPr/>
        </p:nvGrpSpPr>
        <p:grpSpPr>
          <a:xfrm>
            <a:off x="1942617" y="7055385"/>
            <a:ext cx="1554480" cy="1554480"/>
            <a:chOff x="2070119" y="5163737"/>
            <a:chExt cx="575976" cy="562587"/>
          </a:xfrm>
        </p:grpSpPr>
        <p:sp>
          <p:nvSpPr>
            <p:cNvPr id="156" name="Google Shape;156;p5"/>
            <p:cNvSpPr/>
            <p:nvPr/>
          </p:nvSpPr>
          <p:spPr>
            <a:xfrm>
              <a:off x="2080831" y="5163737"/>
              <a:ext cx="561074" cy="56107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7" name="Google Shape;157;p5"/>
            <p:cNvSpPr/>
            <p:nvPr/>
          </p:nvSpPr>
          <p:spPr>
            <a:xfrm>
              <a:off x="2070119" y="5163737"/>
              <a:ext cx="575976" cy="56258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58" name="Google Shape;158;p5"/>
          <p:cNvGrpSpPr/>
          <p:nvPr/>
        </p:nvGrpSpPr>
        <p:grpSpPr>
          <a:xfrm>
            <a:off x="5873538" y="8989097"/>
            <a:ext cx="159106" cy="159106"/>
            <a:chOff x="1156235" y="5616146"/>
            <a:chExt cx="561685" cy="548163"/>
          </a:xfrm>
        </p:grpSpPr>
        <p:sp>
          <p:nvSpPr>
            <p:cNvPr id="159" name="Google Shape;159;p5"/>
            <p:cNvSpPr/>
            <p:nvPr/>
          </p:nvSpPr>
          <p:spPr>
            <a:xfrm>
              <a:off x="1164077" y="5621178"/>
              <a:ext cx="543131" cy="543131"/>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0" name="Google Shape;160;p5"/>
            <p:cNvSpPr/>
            <p:nvPr/>
          </p:nvSpPr>
          <p:spPr>
            <a:xfrm>
              <a:off x="1156235" y="5616146"/>
              <a:ext cx="561685" cy="54313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61" name="Google Shape;161;p5"/>
          <p:cNvGrpSpPr/>
          <p:nvPr/>
        </p:nvGrpSpPr>
        <p:grpSpPr>
          <a:xfrm>
            <a:off x="1430852" y="2866990"/>
            <a:ext cx="350526" cy="350526"/>
            <a:chOff x="1156235" y="5616146"/>
            <a:chExt cx="561685" cy="548163"/>
          </a:xfrm>
        </p:grpSpPr>
        <p:sp>
          <p:nvSpPr>
            <p:cNvPr id="162" name="Google Shape;162;p5"/>
            <p:cNvSpPr/>
            <p:nvPr/>
          </p:nvSpPr>
          <p:spPr>
            <a:xfrm>
              <a:off x="1164077" y="5621178"/>
              <a:ext cx="543131" cy="543131"/>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3" name="Google Shape;163;p5"/>
            <p:cNvSpPr/>
            <p:nvPr/>
          </p:nvSpPr>
          <p:spPr>
            <a:xfrm>
              <a:off x="1156235" y="5616146"/>
              <a:ext cx="561685" cy="54313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64" name="Google Shape;164;p5"/>
          <p:cNvGrpSpPr/>
          <p:nvPr/>
        </p:nvGrpSpPr>
        <p:grpSpPr>
          <a:xfrm>
            <a:off x="5582984" y="8750518"/>
            <a:ext cx="216642" cy="216642"/>
            <a:chOff x="2070119" y="5163737"/>
            <a:chExt cx="575976" cy="562587"/>
          </a:xfrm>
        </p:grpSpPr>
        <p:sp>
          <p:nvSpPr>
            <p:cNvPr id="165" name="Google Shape;165;p5"/>
            <p:cNvSpPr/>
            <p:nvPr/>
          </p:nvSpPr>
          <p:spPr>
            <a:xfrm>
              <a:off x="2080831" y="5163737"/>
              <a:ext cx="561074" cy="56107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6" name="Google Shape;166;p5"/>
            <p:cNvSpPr/>
            <p:nvPr/>
          </p:nvSpPr>
          <p:spPr>
            <a:xfrm>
              <a:off x="2070119" y="5163737"/>
              <a:ext cx="575976" cy="56258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67" name="Google Shape;167;p5"/>
          <p:cNvGrpSpPr/>
          <p:nvPr/>
        </p:nvGrpSpPr>
        <p:grpSpPr>
          <a:xfrm>
            <a:off x="2166045" y="9242637"/>
            <a:ext cx="216642" cy="216642"/>
            <a:chOff x="2070119" y="5163737"/>
            <a:chExt cx="575976" cy="562587"/>
          </a:xfrm>
        </p:grpSpPr>
        <p:sp>
          <p:nvSpPr>
            <p:cNvPr id="168" name="Google Shape;168;p5"/>
            <p:cNvSpPr/>
            <p:nvPr/>
          </p:nvSpPr>
          <p:spPr>
            <a:xfrm>
              <a:off x="2080831" y="5163737"/>
              <a:ext cx="561074" cy="56107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9" name="Google Shape;169;p5"/>
            <p:cNvSpPr/>
            <p:nvPr/>
          </p:nvSpPr>
          <p:spPr>
            <a:xfrm>
              <a:off x="2070119" y="5163737"/>
              <a:ext cx="575976" cy="56258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70" name="Google Shape;170;p5"/>
          <p:cNvGrpSpPr/>
          <p:nvPr/>
        </p:nvGrpSpPr>
        <p:grpSpPr>
          <a:xfrm>
            <a:off x="2080399" y="9665706"/>
            <a:ext cx="149317" cy="145846"/>
            <a:chOff x="2070119" y="5163737"/>
            <a:chExt cx="575976" cy="562587"/>
          </a:xfrm>
        </p:grpSpPr>
        <p:sp>
          <p:nvSpPr>
            <p:cNvPr id="171" name="Google Shape;171;p5"/>
            <p:cNvSpPr/>
            <p:nvPr/>
          </p:nvSpPr>
          <p:spPr>
            <a:xfrm>
              <a:off x="2080831" y="5163737"/>
              <a:ext cx="561074" cy="56107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2" name="Google Shape;172;p5"/>
            <p:cNvSpPr/>
            <p:nvPr/>
          </p:nvSpPr>
          <p:spPr>
            <a:xfrm>
              <a:off x="2070119" y="5163737"/>
              <a:ext cx="575976" cy="56258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73" name="Google Shape;173;p5"/>
          <p:cNvSpPr/>
          <p:nvPr/>
        </p:nvSpPr>
        <p:spPr>
          <a:xfrm>
            <a:off x="3981920" y="3805901"/>
            <a:ext cx="1083928" cy="1083928"/>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74" name="Google Shape;174;p5"/>
          <p:cNvGrpSpPr/>
          <p:nvPr/>
        </p:nvGrpSpPr>
        <p:grpSpPr>
          <a:xfrm>
            <a:off x="5848363" y="1514925"/>
            <a:ext cx="198971" cy="198971"/>
            <a:chOff x="1156235" y="5616146"/>
            <a:chExt cx="561685" cy="548163"/>
          </a:xfrm>
        </p:grpSpPr>
        <p:sp>
          <p:nvSpPr>
            <p:cNvPr id="175" name="Google Shape;175;p5"/>
            <p:cNvSpPr/>
            <p:nvPr/>
          </p:nvSpPr>
          <p:spPr>
            <a:xfrm>
              <a:off x="1164077" y="5621178"/>
              <a:ext cx="543131" cy="543131"/>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6" name="Google Shape;176;p5"/>
            <p:cNvSpPr/>
            <p:nvPr/>
          </p:nvSpPr>
          <p:spPr>
            <a:xfrm>
              <a:off x="1156235" y="5616146"/>
              <a:ext cx="561685" cy="54313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77" name="Google Shape;177;p5"/>
          <p:cNvGrpSpPr/>
          <p:nvPr/>
        </p:nvGrpSpPr>
        <p:grpSpPr>
          <a:xfrm>
            <a:off x="6085342" y="1151082"/>
            <a:ext cx="219047" cy="213955"/>
            <a:chOff x="2070119" y="5163737"/>
            <a:chExt cx="575976" cy="562587"/>
          </a:xfrm>
        </p:grpSpPr>
        <p:sp>
          <p:nvSpPr>
            <p:cNvPr id="178" name="Google Shape;178;p5"/>
            <p:cNvSpPr/>
            <p:nvPr/>
          </p:nvSpPr>
          <p:spPr>
            <a:xfrm>
              <a:off x="2080831" y="5163737"/>
              <a:ext cx="561074" cy="56107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9" name="Google Shape;179;p5"/>
            <p:cNvSpPr/>
            <p:nvPr/>
          </p:nvSpPr>
          <p:spPr>
            <a:xfrm>
              <a:off x="2070119" y="5163737"/>
              <a:ext cx="575976" cy="56258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80" name="Google Shape;180;p5"/>
          <p:cNvGrpSpPr/>
          <p:nvPr/>
        </p:nvGrpSpPr>
        <p:grpSpPr>
          <a:xfrm>
            <a:off x="3272456" y="1459475"/>
            <a:ext cx="266773" cy="251168"/>
            <a:chOff x="2070119" y="5163737"/>
            <a:chExt cx="575976" cy="562587"/>
          </a:xfrm>
        </p:grpSpPr>
        <p:sp>
          <p:nvSpPr>
            <p:cNvPr id="181" name="Google Shape;181;p5"/>
            <p:cNvSpPr/>
            <p:nvPr/>
          </p:nvSpPr>
          <p:spPr>
            <a:xfrm>
              <a:off x="2080831" y="5163737"/>
              <a:ext cx="561074" cy="56107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2" name="Google Shape;182;p5"/>
            <p:cNvSpPr/>
            <p:nvPr/>
          </p:nvSpPr>
          <p:spPr>
            <a:xfrm>
              <a:off x="2070119" y="5163737"/>
              <a:ext cx="575976" cy="56258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83" name="Google Shape;183;p5"/>
          <p:cNvSpPr/>
          <p:nvPr/>
        </p:nvSpPr>
        <p:spPr>
          <a:xfrm>
            <a:off x="2275592" y="5564613"/>
            <a:ext cx="1054410" cy="105441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84" name="Google Shape;184;p5"/>
          <p:cNvGrpSpPr/>
          <p:nvPr/>
        </p:nvGrpSpPr>
        <p:grpSpPr>
          <a:xfrm>
            <a:off x="6004513" y="5481475"/>
            <a:ext cx="1107855" cy="1107855"/>
            <a:chOff x="2070119" y="5163737"/>
            <a:chExt cx="575976" cy="562587"/>
          </a:xfrm>
        </p:grpSpPr>
        <p:sp>
          <p:nvSpPr>
            <p:cNvPr id="185" name="Google Shape;185;p5"/>
            <p:cNvSpPr/>
            <p:nvPr/>
          </p:nvSpPr>
          <p:spPr>
            <a:xfrm>
              <a:off x="2080831" y="5163737"/>
              <a:ext cx="561074" cy="56107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6" name="Google Shape;186;p5"/>
            <p:cNvSpPr/>
            <p:nvPr/>
          </p:nvSpPr>
          <p:spPr>
            <a:xfrm>
              <a:off x="2070119" y="5163737"/>
              <a:ext cx="575976" cy="56258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87" name="Google Shape;187;p5"/>
          <p:cNvSpPr txBox="1"/>
          <p:nvPr/>
        </p:nvSpPr>
        <p:spPr>
          <a:xfrm>
            <a:off x="6812280" y="10191324"/>
            <a:ext cx="76581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chemeClr val="lt1"/>
                </a:solidFill>
                <a:latin typeface="Tahoma"/>
                <a:ea typeface="Tahoma"/>
                <a:cs typeface="Tahoma"/>
                <a:sym typeface="Tahoma"/>
              </a:rPr>
              <a:t>5</a:t>
            </a:r>
            <a:endParaRPr/>
          </a:p>
        </p:txBody>
      </p:sp>
      <p:sp>
        <p:nvSpPr>
          <p:cNvPr id="188" name="Google Shape;188;p5"/>
          <p:cNvSpPr/>
          <p:nvPr/>
        </p:nvSpPr>
        <p:spPr>
          <a:xfrm>
            <a:off x="5587012" y="2490"/>
            <a:ext cx="2101567" cy="879676"/>
          </a:xfrm>
          <a:prstGeom prst="rect">
            <a:avLst/>
          </a:prstGeom>
          <a:solidFill>
            <a:srgbClr val="FF6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9" name="Google Shape;189;p5"/>
          <p:cNvSpPr/>
          <p:nvPr/>
        </p:nvSpPr>
        <p:spPr>
          <a:xfrm>
            <a:off x="2025326" y="1956234"/>
            <a:ext cx="1503402" cy="1254588"/>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None/>
            </a:pPr>
            <a:r>
              <a:rPr b="1" i="0" lang="en-US" sz="1400" u="none" cap="none" strike="noStrike">
                <a:solidFill>
                  <a:srgbClr val="262626"/>
                </a:solidFill>
                <a:latin typeface="Tahoma"/>
                <a:ea typeface="Tahoma"/>
                <a:cs typeface="Tahoma"/>
                <a:sym typeface="Tahoma"/>
              </a:rPr>
              <a:t>SỨ MỆNH</a:t>
            </a:r>
            <a:br>
              <a:rPr b="1" i="0" lang="en-US" sz="1400" u="none" cap="none" strike="noStrike">
                <a:solidFill>
                  <a:srgbClr val="262626"/>
                </a:solidFill>
                <a:latin typeface="Tahoma"/>
                <a:ea typeface="Tahoma"/>
                <a:cs typeface="Tahoma"/>
                <a:sym typeface="Tahoma"/>
              </a:rPr>
            </a:br>
            <a:endParaRPr b="1" i="0" sz="1400" u="none" cap="none" strike="noStrike">
              <a:solidFill>
                <a:srgbClr val="262626"/>
              </a:solidFill>
              <a:latin typeface="Tahoma"/>
              <a:ea typeface="Tahoma"/>
              <a:cs typeface="Tahoma"/>
              <a:sym typeface="Tahoma"/>
            </a:endParaRPr>
          </a:p>
          <a:p>
            <a:pPr indent="0" lvl="0" marL="0" marR="0" rtl="0" algn="ctr">
              <a:lnSpc>
                <a:spcPct val="110000"/>
              </a:lnSpc>
              <a:spcBef>
                <a:spcPts val="0"/>
              </a:spcBef>
              <a:spcAft>
                <a:spcPts val="0"/>
              </a:spcAft>
              <a:buNone/>
            </a:pPr>
            <a:r>
              <a:rPr b="1" i="0" lang="en-US" sz="2000" u="none" cap="none" strike="noStrike">
                <a:solidFill>
                  <a:srgbClr val="262626"/>
                </a:solidFill>
                <a:latin typeface="Tahoma"/>
                <a:ea typeface="Tahoma"/>
                <a:cs typeface="Tahoma"/>
                <a:sym typeface="Tahoma"/>
              </a:rPr>
              <a:t>{{dp_num}}</a:t>
            </a:r>
            <a:endParaRPr/>
          </a:p>
        </p:txBody>
      </p:sp>
      <p:sp>
        <p:nvSpPr>
          <p:cNvPr id="190" name="Google Shape;190;p5"/>
          <p:cNvSpPr/>
          <p:nvPr/>
        </p:nvSpPr>
        <p:spPr>
          <a:xfrm>
            <a:off x="3769219" y="1956234"/>
            <a:ext cx="1503402" cy="1254588"/>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None/>
            </a:pPr>
            <a:r>
              <a:rPr b="1" i="0" lang="en-US" sz="1400" u="none" cap="none" strike="noStrike">
                <a:solidFill>
                  <a:srgbClr val="262626"/>
                </a:solidFill>
                <a:latin typeface="Tahoma"/>
                <a:ea typeface="Tahoma"/>
                <a:cs typeface="Tahoma"/>
                <a:sym typeface="Tahoma"/>
              </a:rPr>
              <a:t>ĐƯỜNG ĐỜI</a:t>
            </a:r>
            <a:br>
              <a:rPr b="0" i="0" lang="en-US" sz="1800" u="none" cap="none" strike="noStrike">
                <a:solidFill>
                  <a:srgbClr val="262626"/>
                </a:solidFill>
                <a:latin typeface="Tahoma"/>
                <a:ea typeface="Tahoma"/>
                <a:cs typeface="Tahoma"/>
                <a:sym typeface="Tahoma"/>
              </a:rPr>
            </a:br>
            <a:endParaRPr b="0" i="0" sz="1800" u="none" cap="none" strike="noStrike">
              <a:solidFill>
                <a:srgbClr val="262626"/>
              </a:solidFill>
              <a:latin typeface="Tahoma"/>
              <a:ea typeface="Tahoma"/>
              <a:cs typeface="Tahoma"/>
              <a:sym typeface="Tahoma"/>
            </a:endParaRPr>
          </a:p>
          <a:p>
            <a:pPr indent="0" lvl="0" marL="0" marR="0" rtl="0" algn="ctr">
              <a:lnSpc>
                <a:spcPct val="110000"/>
              </a:lnSpc>
              <a:spcBef>
                <a:spcPts val="0"/>
              </a:spcBef>
              <a:spcAft>
                <a:spcPts val="0"/>
              </a:spcAft>
              <a:buNone/>
            </a:pPr>
            <a:r>
              <a:rPr b="1" i="0" lang="en-US" sz="2000" u="none" cap="none" strike="noStrike">
                <a:solidFill>
                  <a:srgbClr val="262626"/>
                </a:solidFill>
                <a:latin typeface="Tahoma"/>
                <a:ea typeface="Tahoma"/>
                <a:cs typeface="Tahoma"/>
                <a:sym typeface="Tahoma"/>
              </a:rPr>
              <a:t>{{lp_num}}</a:t>
            </a:r>
            <a:endParaRPr/>
          </a:p>
        </p:txBody>
      </p:sp>
      <p:sp>
        <p:nvSpPr>
          <p:cNvPr id="191" name="Google Shape;191;p5"/>
          <p:cNvSpPr/>
          <p:nvPr/>
        </p:nvSpPr>
        <p:spPr>
          <a:xfrm>
            <a:off x="5609334" y="1956234"/>
            <a:ext cx="1503402" cy="1254588"/>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None/>
            </a:pPr>
            <a:r>
              <a:rPr b="1" i="0" lang="en-US" sz="1400" u="none" cap="none" strike="noStrike">
                <a:solidFill>
                  <a:srgbClr val="262626"/>
                </a:solidFill>
                <a:latin typeface="Tahoma"/>
                <a:ea typeface="Tahoma"/>
                <a:cs typeface="Tahoma"/>
                <a:sym typeface="Tahoma"/>
              </a:rPr>
              <a:t>THÀNH TỰU</a:t>
            </a:r>
            <a:endParaRPr/>
          </a:p>
          <a:p>
            <a:pPr indent="0" lvl="0" marL="0" marR="0" rtl="0" algn="ctr">
              <a:lnSpc>
                <a:spcPct val="110000"/>
              </a:lnSpc>
              <a:spcBef>
                <a:spcPts val="0"/>
              </a:spcBef>
              <a:spcAft>
                <a:spcPts val="0"/>
              </a:spcAft>
              <a:buNone/>
            </a:pPr>
            <a:br>
              <a:rPr b="1" i="0" lang="en-US" sz="1400" u="none" cap="none" strike="noStrike">
                <a:solidFill>
                  <a:srgbClr val="262626"/>
                </a:solidFill>
                <a:latin typeface="Tahoma"/>
                <a:ea typeface="Tahoma"/>
                <a:cs typeface="Tahoma"/>
                <a:sym typeface="Tahoma"/>
              </a:rPr>
            </a:br>
            <a:r>
              <a:rPr b="1" i="0" lang="en-US" sz="2000" u="none" cap="none" strike="noStrike">
                <a:solidFill>
                  <a:srgbClr val="262626"/>
                </a:solidFill>
                <a:latin typeface="Tahoma"/>
                <a:ea typeface="Tahoma"/>
                <a:cs typeface="Tahoma"/>
                <a:sym typeface="Tahoma"/>
              </a:rPr>
              <a:t>{{pw_num}}</a:t>
            </a:r>
            <a:endParaRPr/>
          </a:p>
        </p:txBody>
      </p:sp>
      <p:sp>
        <p:nvSpPr>
          <p:cNvPr id="192" name="Google Shape;192;p5"/>
          <p:cNvSpPr/>
          <p:nvPr/>
        </p:nvSpPr>
        <p:spPr>
          <a:xfrm>
            <a:off x="2040566" y="3693488"/>
            <a:ext cx="1503402" cy="1254588"/>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None/>
            </a:pPr>
            <a:r>
              <a:rPr b="1" i="0" lang="en-US" sz="1400" u="none" cap="none" strike="noStrike">
                <a:solidFill>
                  <a:srgbClr val="262626"/>
                </a:solidFill>
                <a:latin typeface="Tahoma"/>
                <a:ea typeface="Tahoma"/>
                <a:cs typeface="Tahoma"/>
                <a:sym typeface="Tahoma"/>
              </a:rPr>
              <a:t>ĐỘNG LỰC</a:t>
            </a:r>
            <a:br>
              <a:rPr b="1" i="0" lang="en-US" sz="1400" u="none" cap="none" strike="noStrike">
                <a:solidFill>
                  <a:srgbClr val="262626"/>
                </a:solidFill>
                <a:latin typeface="Tahoma"/>
                <a:ea typeface="Tahoma"/>
                <a:cs typeface="Tahoma"/>
                <a:sym typeface="Tahoma"/>
              </a:rPr>
            </a:br>
            <a:endParaRPr b="1" i="0" sz="1400" u="none" cap="none" strike="noStrike">
              <a:solidFill>
                <a:srgbClr val="262626"/>
              </a:solidFill>
              <a:latin typeface="Tahoma"/>
              <a:ea typeface="Tahoma"/>
              <a:cs typeface="Tahoma"/>
              <a:sym typeface="Tahoma"/>
            </a:endParaRPr>
          </a:p>
          <a:p>
            <a:pPr indent="0" lvl="0" marL="0" marR="0" rtl="0" algn="ctr">
              <a:spcBef>
                <a:spcPts val="0"/>
              </a:spcBef>
              <a:spcAft>
                <a:spcPts val="0"/>
              </a:spcAft>
              <a:buNone/>
            </a:pPr>
            <a:r>
              <a:rPr b="1" i="0" lang="en-US" sz="2000" u="none" cap="none" strike="noStrike">
                <a:solidFill>
                  <a:srgbClr val="262626"/>
                </a:solidFill>
                <a:latin typeface="Tahoma"/>
                <a:ea typeface="Tahoma"/>
                <a:cs typeface="Tahoma"/>
                <a:sym typeface="Tahoma"/>
              </a:rPr>
              <a:t>{{hd_num}}</a:t>
            </a:r>
            <a:endParaRPr/>
          </a:p>
        </p:txBody>
      </p:sp>
      <p:sp>
        <p:nvSpPr>
          <p:cNvPr id="193" name="Google Shape;193;p5"/>
          <p:cNvSpPr/>
          <p:nvPr/>
        </p:nvSpPr>
        <p:spPr>
          <a:xfrm>
            <a:off x="5606699" y="3693488"/>
            <a:ext cx="1503402" cy="1254588"/>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None/>
            </a:pPr>
            <a:r>
              <a:rPr b="1" i="0" lang="en-US" sz="1400" u="none" cap="none" strike="noStrike">
                <a:solidFill>
                  <a:srgbClr val="262626"/>
                </a:solidFill>
                <a:latin typeface="Tahoma"/>
                <a:ea typeface="Tahoma"/>
                <a:cs typeface="Tahoma"/>
                <a:sym typeface="Tahoma"/>
              </a:rPr>
              <a:t>TÍNH CÁCH</a:t>
            </a:r>
            <a:endParaRPr/>
          </a:p>
          <a:p>
            <a:pPr indent="0" lvl="0" marL="0" marR="0" rtl="0" algn="ctr">
              <a:lnSpc>
                <a:spcPct val="110000"/>
              </a:lnSpc>
              <a:spcBef>
                <a:spcPts val="0"/>
              </a:spcBef>
              <a:spcAft>
                <a:spcPts val="0"/>
              </a:spcAft>
              <a:buNone/>
            </a:pPr>
            <a:r>
              <a:t/>
            </a:r>
            <a:endParaRPr b="1" i="0" sz="1400" u="none" cap="none" strike="noStrike">
              <a:solidFill>
                <a:srgbClr val="262626"/>
              </a:solidFill>
              <a:latin typeface="Tahoma"/>
              <a:ea typeface="Tahoma"/>
              <a:cs typeface="Tahoma"/>
              <a:sym typeface="Tahoma"/>
            </a:endParaRPr>
          </a:p>
          <a:p>
            <a:pPr indent="0" lvl="0" marL="0" marR="0" rtl="0" algn="ctr">
              <a:lnSpc>
                <a:spcPct val="110000"/>
              </a:lnSpc>
              <a:spcBef>
                <a:spcPts val="0"/>
              </a:spcBef>
              <a:spcAft>
                <a:spcPts val="0"/>
              </a:spcAft>
              <a:buNone/>
            </a:pPr>
            <a:r>
              <a:rPr b="1" i="0" lang="en-US" sz="2000" u="none" cap="none" strike="noStrike">
                <a:solidFill>
                  <a:srgbClr val="262626"/>
                </a:solidFill>
                <a:latin typeface="Tahoma"/>
                <a:ea typeface="Tahoma"/>
                <a:cs typeface="Tahoma"/>
                <a:sym typeface="Tahoma"/>
              </a:rPr>
              <a:t>{{pe_num}}</a:t>
            </a:r>
            <a:endParaRPr/>
          </a:p>
        </p:txBody>
      </p:sp>
      <p:sp>
        <p:nvSpPr>
          <p:cNvPr id="194" name="Google Shape;194;p5"/>
          <p:cNvSpPr/>
          <p:nvPr/>
        </p:nvSpPr>
        <p:spPr>
          <a:xfrm>
            <a:off x="3761599" y="5403505"/>
            <a:ext cx="1503402" cy="1254588"/>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None/>
            </a:pPr>
            <a:r>
              <a:rPr b="1" i="0" lang="en-US" sz="1400" u="none" cap="none" strike="noStrike">
                <a:solidFill>
                  <a:srgbClr val="262626"/>
                </a:solidFill>
                <a:latin typeface="Tahoma"/>
                <a:ea typeface="Tahoma"/>
                <a:cs typeface="Tahoma"/>
                <a:sym typeface="Tahoma"/>
              </a:rPr>
              <a:t>RÈN LUYỆN</a:t>
            </a:r>
            <a:endParaRPr/>
          </a:p>
          <a:p>
            <a:pPr indent="0" lvl="0" marL="0" marR="0" rtl="0" algn="ctr">
              <a:lnSpc>
                <a:spcPct val="110000"/>
              </a:lnSpc>
              <a:spcBef>
                <a:spcPts val="0"/>
              </a:spcBef>
              <a:spcAft>
                <a:spcPts val="0"/>
              </a:spcAft>
              <a:buNone/>
            </a:pPr>
            <a:r>
              <a:t/>
            </a:r>
            <a:endParaRPr b="1" i="0" sz="1400" u="none" cap="none" strike="noStrike">
              <a:solidFill>
                <a:srgbClr val="262626"/>
              </a:solidFill>
              <a:latin typeface="Tahoma"/>
              <a:ea typeface="Tahoma"/>
              <a:cs typeface="Tahoma"/>
              <a:sym typeface="Tahoma"/>
            </a:endParaRPr>
          </a:p>
          <a:p>
            <a:pPr indent="0" lvl="0" marL="0" marR="0" rtl="0" algn="ctr">
              <a:lnSpc>
                <a:spcPct val="110000"/>
              </a:lnSpc>
              <a:spcBef>
                <a:spcPts val="0"/>
              </a:spcBef>
              <a:spcAft>
                <a:spcPts val="0"/>
              </a:spcAft>
              <a:buNone/>
            </a:pPr>
            <a:r>
              <a:rPr b="1" i="0" lang="en-US" sz="2000" u="none" cap="none" strike="noStrike">
                <a:solidFill>
                  <a:srgbClr val="262626"/>
                </a:solidFill>
                <a:latin typeface="Tahoma"/>
                <a:ea typeface="Tahoma"/>
                <a:cs typeface="Tahoma"/>
                <a:sym typeface="Tahoma"/>
              </a:rPr>
              <a:t>{{miss_num}}</a:t>
            </a:r>
            <a:endParaRPr b="1" i="0" sz="1400" u="none" cap="none" strike="noStrike">
              <a:solidFill>
                <a:srgbClr val="262626"/>
              </a:solidFill>
              <a:latin typeface="Tahoma"/>
              <a:ea typeface="Tahoma"/>
              <a:cs typeface="Tahoma"/>
              <a:sym typeface="Tahoma"/>
            </a:endParaRPr>
          </a:p>
        </p:txBody>
      </p:sp>
      <p:sp>
        <p:nvSpPr>
          <p:cNvPr id="195" name="Google Shape;195;p5"/>
          <p:cNvSpPr/>
          <p:nvPr/>
        </p:nvSpPr>
        <p:spPr>
          <a:xfrm>
            <a:off x="3691694" y="7198195"/>
            <a:ext cx="1503402" cy="1254588"/>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None/>
            </a:pPr>
            <a:r>
              <a:rPr b="1" i="0" lang="en-US" sz="1400" u="none" cap="none" strike="noStrike">
                <a:solidFill>
                  <a:srgbClr val="262626"/>
                </a:solidFill>
                <a:latin typeface="Tahoma"/>
                <a:ea typeface="Tahoma"/>
                <a:cs typeface="Tahoma"/>
                <a:sym typeface="Tahoma"/>
              </a:rPr>
              <a:t>THÁI ĐỘ</a:t>
            </a:r>
            <a:endParaRPr/>
          </a:p>
          <a:p>
            <a:pPr indent="0" lvl="0" marL="0" marR="0" rtl="0" algn="ctr">
              <a:lnSpc>
                <a:spcPct val="110000"/>
              </a:lnSpc>
              <a:spcBef>
                <a:spcPts val="0"/>
              </a:spcBef>
              <a:spcAft>
                <a:spcPts val="0"/>
              </a:spcAft>
              <a:buNone/>
            </a:pPr>
            <a:r>
              <a:t/>
            </a:r>
            <a:endParaRPr b="1" i="0" sz="1400" u="none" cap="none" strike="noStrike">
              <a:solidFill>
                <a:srgbClr val="262626"/>
              </a:solidFill>
              <a:latin typeface="Tahoma"/>
              <a:ea typeface="Tahoma"/>
              <a:cs typeface="Tahoma"/>
              <a:sym typeface="Tahoma"/>
            </a:endParaRPr>
          </a:p>
          <a:p>
            <a:pPr indent="0" lvl="0" marL="0" marR="0" rtl="0" algn="ctr">
              <a:spcBef>
                <a:spcPts val="0"/>
              </a:spcBef>
              <a:spcAft>
                <a:spcPts val="0"/>
              </a:spcAft>
              <a:buNone/>
            </a:pPr>
            <a:r>
              <a:rPr b="1" i="0" lang="en-US" sz="2000" u="none" cap="none" strike="noStrike">
                <a:solidFill>
                  <a:srgbClr val="262626"/>
                </a:solidFill>
                <a:latin typeface="Tahoma"/>
                <a:ea typeface="Tahoma"/>
                <a:cs typeface="Tahoma"/>
                <a:sym typeface="Tahoma"/>
              </a:rPr>
              <a:t>{{att_num}}</a:t>
            </a:r>
            <a:endParaRPr/>
          </a:p>
        </p:txBody>
      </p:sp>
      <p:sp>
        <p:nvSpPr>
          <p:cNvPr id="196" name="Google Shape;196;p5"/>
          <p:cNvSpPr/>
          <p:nvPr/>
        </p:nvSpPr>
        <p:spPr>
          <a:xfrm>
            <a:off x="5610785" y="7198195"/>
            <a:ext cx="1503402" cy="1254588"/>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None/>
            </a:pPr>
            <a:r>
              <a:rPr b="1" i="0" lang="en-US" sz="1400" u="none" cap="none" strike="noStrike">
                <a:solidFill>
                  <a:srgbClr val="262626"/>
                </a:solidFill>
                <a:latin typeface="Tahoma"/>
                <a:ea typeface="Tahoma"/>
                <a:cs typeface="Tahoma"/>
                <a:sym typeface="Tahoma"/>
              </a:rPr>
              <a:t>NGÀY SINH</a:t>
            </a:r>
            <a:endParaRPr/>
          </a:p>
          <a:p>
            <a:pPr indent="0" lvl="0" marL="0" marR="0" rtl="0" algn="ctr">
              <a:lnSpc>
                <a:spcPct val="110000"/>
              </a:lnSpc>
              <a:spcBef>
                <a:spcPts val="0"/>
              </a:spcBef>
              <a:spcAft>
                <a:spcPts val="0"/>
              </a:spcAft>
              <a:buNone/>
            </a:pPr>
            <a:r>
              <a:t/>
            </a:r>
            <a:endParaRPr b="1" i="0" sz="1400" u="none" cap="none" strike="noStrike">
              <a:solidFill>
                <a:srgbClr val="262626"/>
              </a:solidFill>
              <a:latin typeface="Tahoma"/>
              <a:ea typeface="Tahoma"/>
              <a:cs typeface="Tahoma"/>
              <a:sym typeface="Tahoma"/>
            </a:endParaRPr>
          </a:p>
          <a:p>
            <a:pPr indent="0" lvl="0" marL="0" marR="0" rtl="0" algn="ctr">
              <a:spcBef>
                <a:spcPts val="0"/>
              </a:spcBef>
              <a:spcAft>
                <a:spcPts val="0"/>
              </a:spcAft>
              <a:buNone/>
            </a:pPr>
            <a:r>
              <a:rPr b="1" i="0" lang="en-US" sz="2000" u="none" cap="none" strike="noStrike">
                <a:solidFill>
                  <a:srgbClr val="262626"/>
                </a:solidFill>
                <a:latin typeface="Tahoma"/>
                <a:ea typeface="Tahoma"/>
                <a:cs typeface="Tahoma"/>
                <a:sym typeface="Tahoma"/>
              </a:rPr>
              <a:t>{{bd_num}}</a:t>
            </a:r>
            <a:endParaRPr/>
          </a:p>
        </p:txBody>
      </p:sp>
      <p:pic>
        <p:nvPicPr>
          <p:cNvPr id="197" name="Google Shape;197;p5"/>
          <p:cNvPicPr preferRelativeResize="0"/>
          <p:nvPr/>
        </p:nvPicPr>
        <p:blipFill rotWithShape="1">
          <a:blip r:embed="rId3">
            <a:alphaModFix/>
          </a:blip>
          <a:srcRect b="0" l="0" r="0" t="0"/>
          <a:stretch/>
        </p:blipFill>
        <p:spPr>
          <a:xfrm>
            <a:off x="5108732" y="-104059"/>
            <a:ext cx="1022263" cy="1117102"/>
          </a:xfrm>
          <a:prstGeom prst="rect">
            <a:avLst/>
          </a:prstGeom>
          <a:noFill/>
          <a:ln>
            <a:noFill/>
          </a:ln>
          <a:effectLst>
            <a:outerShdw blurRad="50800" rotWithShape="0" algn="tr" dir="8100000" dist="38100">
              <a:srgbClr val="000000">
                <a:alpha val="40000"/>
              </a:srgbClr>
            </a:outerShdw>
          </a:effectLst>
        </p:spPr>
      </p:pic>
      <p:sp>
        <p:nvSpPr>
          <p:cNvPr id="198" name="Google Shape;198;p5"/>
          <p:cNvSpPr/>
          <p:nvPr/>
        </p:nvSpPr>
        <p:spPr>
          <a:xfrm>
            <a:off x="698070" y="3774150"/>
            <a:ext cx="1083928" cy="1083928"/>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9" name="Google Shape;199;p5"/>
          <p:cNvSpPr/>
          <p:nvPr/>
        </p:nvSpPr>
        <p:spPr>
          <a:xfrm>
            <a:off x="1960080" y="7198195"/>
            <a:ext cx="1503402" cy="1254588"/>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None/>
            </a:pPr>
            <a:r>
              <a:rPr b="1" i="0" lang="en-US" sz="1400" u="none" cap="none" strike="noStrike">
                <a:solidFill>
                  <a:srgbClr val="262626"/>
                </a:solidFill>
                <a:latin typeface="Tahoma"/>
                <a:ea typeface="Tahoma"/>
                <a:cs typeface="Tahoma"/>
                <a:sym typeface="Tahoma"/>
              </a:rPr>
              <a:t>ĐAM MÊ</a:t>
            </a:r>
            <a:endParaRPr/>
          </a:p>
          <a:p>
            <a:pPr indent="0" lvl="0" marL="0" marR="0" rtl="0" algn="ctr">
              <a:lnSpc>
                <a:spcPct val="110000"/>
              </a:lnSpc>
              <a:spcBef>
                <a:spcPts val="0"/>
              </a:spcBef>
              <a:spcAft>
                <a:spcPts val="0"/>
              </a:spcAft>
              <a:buNone/>
            </a:pPr>
            <a:r>
              <a:t/>
            </a:r>
            <a:endParaRPr b="1" i="0" sz="1400" u="none" cap="none" strike="noStrike">
              <a:solidFill>
                <a:srgbClr val="262626"/>
              </a:solidFill>
              <a:latin typeface="Tahoma"/>
              <a:ea typeface="Tahoma"/>
              <a:cs typeface="Tahoma"/>
              <a:sym typeface="Tahoma"/>
            </a:endParaRPr>
          </a:p>
          <a:p>
            <a:pPr indent="0" lvl="0" marL="0" marR="0" rtl="0" algn="ctr">
              <a:spcBef>
                <a:spcPts val="0"/>
              </a:spcBef>
              <a:spcAft>
                <a:spcPts val="0"/>
              </a:spcAft>
              <a:buNone/>
            </a:pPr>
            <a:r>
              <a:rPr b="1" i="0" lang="en-US" sz="2000" u="none" cap="none" strike="noStrike">
                <a:solidFill>
                  <a:srgbClr val="262626"/>
                </a:solidFill>
                <a:latin typeface="Tahoma"/>
                <a:ea typeface="Tahoma"/>
                <a:cs typeface="Tahoma"/>
                <a:sym typeface="Tahoma"/>
              </a:rPr>
              <a:t>{{passion_num}}</a:t>
            </a:r>
            <a:endParaRPr b="1" i="0" sz="2000" u="none" cap="none" strike="noStrike">
              <a:solidFill>
                <a:srgbClr val="262626"/>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grpSp>
        <p:nvGrpSpPr>
          <p:cNvPr id="205" name="Google Shape;205;p6"/>
          <p:cNvGrpSpPr/>
          <p:nvPr/>
        </p:nvGrpSpPr>
        <p:grpSpPr>
          <a:xfrm>
            <a:off x="4029716" y="7406785"/>
            <a:ext cx="1503254" cy="1503254"/>
            <a:chOff x="2070119" y="5163737"/>
            <a:chExt cx="575976" cy="562587"/>
          </a:xfrm>
        </p:grpSpPr>
        <p:sp>
          <p:nvSpPr>
            <p:cNvPr id="206" name="Google Shape;206;p6"/>
            <p:cNvSpPr/>
            <p:nvPr/>
          </p:nvSpPr>
          <p:spPr>
            <a:xfrm>
              <a:off x="2080831" y="5163737"/>
              <a:ext cx="561074" cy="56107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7" name="Google Shape;207;p6"/>
            <p:cNvSpPr/>
            <p:nvPr/>
          </p:nvSpPr>
          <p:spPr>
            <a:xfrm>
              <a:off x="2070119" y="5163737"/>
              <a:ext cx="575976" cy="56258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208" name="Google Shape;208;p6"/>
          <p:cNvGrpSpPr/>
          <p:nvPr/>
        </p:nvGrpSpPr>
        <p:grpSpPr>
          <a:xfrm>
            <a:off x="619482" y="5604960"/>
            <a:ext cx="1554480" cy="1554480"/>
            <a:chOff x="5237611" y="4618685"/>
            <a:chExt cx="1410497" cy="1426464"/>
          </a:xfrm>
        </p:grpSpPr>
        <p:sp>
          <p:nvSpPr>
            <p:cNvPr id="209" name="Google Shape;209;p6"/>
            <p:cNvSpPr/>
            <p:nvPr/>
          </p:nvSpPr>
          <p:spPr>
            <a:xfrm>
              <a:off x="5260557" y="4628210"/>
              <a:ext cx="1363904" cy="141049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0" name="Google Shape;210;p6"/>
            <p:cNvSpPr/>
            <p:nvPr/>
          </p:nvSpPr>
          <p:spPr>
            <a:xfrm>
              <a:off x="5237611" y="4618685"/>
              <a:ext cx="1410497" cy="142646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11" name="Google Shape;211;p6"/>
          <p:cNvSpPr txBox="1"/>
          <p:nvPr/>
        </p:nvSpPr>
        <p:spPr>
          <a:xfrm>
            <a:off x="358815" y="253094"/>
            <a:ext cx="6661170" cy="843124"/>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Tahoma"/>
              <a:buNone/>
            </a:pPr>
            <a:r>
              <a:rPr b="0" i="0" lang="en-US" sz="3600" u="none" cap="none" strike="noStrike">
                <a:solidFill>
                  <a:schemeClr val="dk1"/>
                </a:solidFill>
                <a:latin typeface="Tahoma"/>
                <a:ea typeface="Tahoma"/>
                <a:cs typeface="Tahoma"/>
                <a:sym typeface="Tahoma"/>
              </a:rPr>
              <a:t>CHỈ SỐ </a:t>
            </a:r>
            <a:r>
              <a:rPr b="1" i="0" lang="en-US" sz="3600" u="none" cap="none" strike="noStrike">
                <a:solidFill>
                  <a:srgbClr val="FF6600"/>
                </a:solidFill>
                <a:latin typeface="Tahoma"/>
                <a:ea typeface="Tahoma"/>
                <a:cs typeface="Tahoma"/>
                <a:sym typeface="Tahoma"/>
              </a:rPr>
              <a:t>DỰ ĐOÁN</a:t>
            </a:r>
            <a:endParaRPr/>
          </a:p>
        </p:txBody>
      </p:sp>
      <p:grpSp>
        <p:nvGrpSpPr>
          <p:cNvPr id="212" name="Google Shape;212;p6"/>
          <p:cNvGrpSpPr/>
          <p:nvPr/>
        </p:nvGrpSpPr>
        <p:grpSpPr>
          <a:xfrm>
            <a:off x="4342730" y="9491034"/>
            <a:ext cx="216643" cy="216643"/>
            <a:chOff x="1156235" y="5616146"/>
            <a:chExt cx="561685" cy="548163"/>
          </a:xfrm>
        </p:grpSpPr>
        <p:sp>
          <p:nvSpPr>
            <p:cNvPr id="213" name="Google Shape;213;p6"/>
            <p:cNvSpPr/>
            <p:nvPr/>
          </p:nvSpPr>
          <p:spPr>
            <a:xfrm>
              <a:off x="1164077" y="5621178"/>
              <a:ext cx="543131" cy="543131"/>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4" name="Google Shape;214;p6"/>
            <p:cNvSpPr/>
            <p:nvPr/>
          </p:nvSpPr>
          <p:spPr>
            <a:xfrm>
              <a:off x="1156235" y="5616146"/>
              <a:ext cx="561685" cy="54313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215" name="Google Shape;215;p6"/>
          <p:cNvGrpSpPr/>
          <p:nvPr/>
        </p:nvGrpSpPr>
        <p:grpSpPr>
          <a:xfrm>
            <a:off x="584361" y="3892367"/>
            <a:ext cx="1554480" cy="1554480"/>
            <a:chOff x="2070119" y="5163737"/>
            <a:chExt cx="575976" cy="562587"/>
          </a:xfrm>
        </p:grpSpPr>
        <p:sp>
          <p:nvSpPr>
            <p:cNvPr id="216" name="Google Shape;216;p6"/>
            <p:cNvSpPr/>
            <p:nvPr/>
          </p:nvSpPr>
          <p:spPr>
            <a:xfrm>
              <a:off x="2080831" y="5163737"/>
              <a:ext cx="561074" cy="56107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7" name="Google Shape;217;p6"/>
            <p:cNvSpPr/>
            <p:nvPr/>
          </p:nvSpPr>
          <p:spPr>
            <a:xfrm>
              <a:off x="2070119" y="5163737"/>
              <a:ext cx="575976" cy="56258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218" name="Google Shape;218;p6"/>
          <p:cNvGrpSpPr/>
          <p:nvPr/>
        </p:nvGrpSpPr>
        <p:grpSpPr>
          <a:xfrm>
            <a:off x="5792969" y="7461997"/>
            <a:ext cx="192024" cy="190943"/>
            <a:chOff x="2070119" y="5163737"/>
            <a:chExt cx="575976" cy="562587"/>
          </a:xfrm>
        </p:grpSpPr>
        <p:sp>
          <p:nvSpPr>
            <p:cNvPr id="219" name="Google Shape;219;p6"/>
            <p:cNvSpPr/>
            <p:nvPr/>
          </p:nvSpPr>
          <p:spPr>
            <a:xfrm>
              <a:off x="2080831" y="5163737"/>
              <a:ext cx="561074" cy="56107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0" name="Google Shape;220;p6"/>
            <p:cNvSpPr/>
            <p:nvPr/>
          </p:nvSpPr>
          <p:spPr>
            <a:xfrm>
              <a:off x="2070119" y="5163737"/>
              <a:ext cx="575976" cy="56258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221" name="Google Shape;221;p6"/>
          <p:cNvGrpSpPr/>
          <p:nvPr/>
        </p:nvGrpSpPr>
        <p:grpSpPr>
          <a:xfrm>
            <a:off x="2306754" y="2159075"/>
            <a:ext cx="1554480" cy="1554480"/>
            <a:chOff x="2070119" y="5163737"/>
            <a:chExt cx="575976" cy="562587"/>
          </a:xfrm>
        </p:grpSpPr>
        <p:sp>
          <p:nvSpPr>
            <p:cNvPr id="222" name="Google Shape;222;p6"/>
            <p:cNvSpPr/>
            <p:nvPr/>
          </p:nvSpPr>
          <p:spPr>
            <a:xfrm>
              <a:off x="2080831" y="5163737"/>
              <a:ext cx="561074" cy="56107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3" name="Google Shape;223;p6"/>
            <p:cNvSpPr/>
            <p:nvPr/>
          </p:nvSpPr>
          <p:spPr>
            <a:xfrm>
              <a:off x="2070119" y="5163737"/>
              <a:ext cx="575976" cy="56258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224" name="Google Shape;224;p6"/>
          <p:cNvGrpSpPr/>
          <p:nvPr/>
        </p:nvGrpSpPr>
        <p:grpSpPr>
          <a:xfrm>
            <a:off x="600898" y="2159074"/>
            <a:ext cx="1554480" cy="1554480"/>
            <a:chOff x="5237611" y="4618685"/>
            <a:chExt cx="1410497" cy="1426464"/>
          </a:xfrm>
        </p:grpSpPr>
        <p:sp>
          <p:nvSpPr>
            <p:cNvPr id="225" name="Google Shape;225;p6"/>
            <p:cNvSpPr/>
            <p:nvPr/>
          </p:nvSpPr>
          <p:spPr>
            <a:xfrm>
              <a:off x="5260557" y="4628210"/>
              <a:ext cx="1363904" cy="141049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6" name="Google Shape;226;p6"/>
            <p:cNvSpPr/>
            <p:nvPr/>
          </p:nvSpPr>
          <p:spPr>
            <a:xfrm>
              <a:off x="5237611" y="4618685"/>
              <a:ext cx="1410497" cy="142646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227" name="Google Shape;227;p6"/>
          <p:cNvGrpSpPr/>
          <p:nvPr/>
        </p:nvGrpSpPr>
        <p:grpSpPr>
          <a:xfrm>
            <a:off x="2375606" y="7406785"/>
            <a:ext cx="1554480" cy="1554480"/>
            <a:chOff x="5237611" y="4618685"/>
            <a:chExt cx="1410497" cy="1426464"/>
          </a:xfrm>
        </p:grpSpPr>
        <p:sp>
          <p:nvSpPr>
            <p:cNvPr id="228" name="Google Shape;228;p6"/>
            <p:cNvSpPr/>
            <p:nvPr/>
          </p:nvSpPr>
          <p:spPr>
            <a:xfrm>
              <a:off x="5260557" y="4628210"/>
              <a:ext cx="1363904" cy="141049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9" name="Google Shape;229;p6"/>
            <p:cNvSpPr/>
            <p:nvPr/>
          </p:nvSpPr>
          <p:spPr>
            <a:xfrm>
              <a:off x="5237611" y="4618685"/>
              <a:ext cx="1410497" cy="142646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230" name="Google Shape;230;p6"/>
          <p:cNvGrpSpPr/>
          <p:nvPr/>
        </p:nvGrpSpPr>
        <p:grpSpPr>
          <a:xfrm>
            <a:off x="3978490" y="3866449"/>
            <a:ext cx="1554480" cy="1554480"/>
            <a:chOff x="1156235" y="5616146"/>
            <a:chExt cx="561685" cy="548163"/>
          </a:xfrm>
        </p:grpSpPr>
        <p:sp>
          <p:nvSpPr>
            <p:cNvPr id="231" name="Google Shape;231;p6"/>
            <p:cNvSpPr/>
            <p:nvPr/>
          </p:nvSpPr>
          <p:spPr>
            <a:xfrm>
              <a:off x="1164077" y="5621178"/>
              <a:ext cx="543131" cy="543131"/>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2" name="Google Shape;232;p6"/>
            <p:cNvSpPr/>
            <p:nvPr/>
          </p:nvSpPr>
          <p:spPr>
            <a:xfrm>
              <a:off x="1156235" y="5616146"/>
              <a:ext cx="561685" cy="54313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233" name="Google Shape;233;p6"/>
          <p:cNvGrpSpPr/>
          <p:nvPr/>
        </p:nvGrpSpPr>
        <p:grpSpPr>
          <a:xfrm>
            <a:off x="2348657" y="5604960"/>
            <a:ext cx="1554480" cy="1554480"/>
            <a:chOff x="5237611" y="4618685"/>
            <a:chExt cx="1410497" cy="1426464"/>
          </a:xfrm>
        </p:grpSpPr>
        <p:sp>
          <p:nvSpPr>
            <p:cNvPr id="234" name="Google Shape;234;p6"/>
            <p:cNvSpPr/>
            <p:nvPr/>
          </p:nvSpPr>
          <p:spPr>
            <a:xfrm>
              <a:off x="5260557" y="4628210"/>
              <a:ext cx="1363904" cy="141049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5" name="Google Shape;235;p6"/>
            <p:cNvSpPr/>
            <p:nvPr/>
          </p:nvSpPr>
          <p:spPr>
            <a:xfrm>
              <a:off x="5237611" y="4618685"/>
              <a:ext cx="1410497" cy="142646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236" name="Google Shape;236;p6"/>
          <p:cNvGrpSpPr/>
          <p:nvPr/>
        </p:nvGrpSpPr>
        <p:grpSpPr>
          <a:xfrm>
            <a:off x="5627107" y="5060160"/>
            <a:ext cx="374743" cy="374743"/>
            <a:chOff x="1156235" y="5616146"/>
            <a:chExt cx="561685" cy="548163"/>
          </a:xfrm>
        </p:grpSpPr>
        <p:sp>
          <p:nvSpPr>
            <p:cNvPr id="237" name="Google Shape;237;p6"/>
            <p:cNvSpPr/>
            <p:nvPr/>
          </p:nvSpPr>
          <p:spPr>
            <a:xfrm>
              <a:off x="1164077" y="5621178"/>
              <a:ext cx="543131" cy="543131"/>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8" name="Google Shape;238;p6"/>
            <p:cNvSpPr/>
            <p:nvPr/>
          </p:nvSpPr>
          <p:spPr>
            <a:xfrm>
              <a:off x="1156235" y="5616146"/>
              <a:ext cx="561685" cy="54313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239" name="Google Shape;239;p6"/>
          <p:cNvGrpSpPr/>
          <p:nvPr/>
        </p:nvGrpSpPr>
        <p:grpSpPr>
          <a:xfrm>
            <a:off x="4153432" y="9101919"/>
            <a:ext cx="216642" cy="216642"/>
            <a:chOff x="2070119" y="5163737"/>
            <a:chExt cx="575976" cy="562587"/>
          </a:xfrm>
        </p:grpSpPr>
        <p:sp>
          <p:nvSpPr>
            <p:cNvPr id="240" name="Google Shape;240;p6"/>
            <p:cNvSpPr/>
            <p:nvPr/>
          </p:nvSpPr>
          <p:spPr>
            <a:xfrm>
              <a:off x="2080831" y="5163737"/>
              <a:ext cx="561074" cy="56107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1" name="Google Shape;241;p6"/>
            <p:cNvSpPr/>
            <p:nvPr/>
          </p:nvSpPr>
          <p:spPr>
            <a:xfrm>
              <a:off x="2070119" y="5163737"/>
              <a:ext cx="575976" cy="56258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242" name="Google Shape;242;p6"/>
          <p:cNvGrpSpPr/>
          <p:nvPr/>
        </p:nvGrpSpPr>
        <p:grpSpPr>
          <a:xfrm>
            <a:off x="1853489" y="9147897"/>
            <a:ext cx="274320" cy="274320"/>
            <a:chOff x="1156235" y="5616146"/>
            <a:chExt cx="561685" cy="548163"/>
          </a:xfrm>
        </p:grpSpPr>
        <p:sp>
          <p:nvSpPr>
            <p:cNvPr id="243" name="Google Shape;243;p6"/>
            <p:cNvSpPr/>
            <p:nvPr/>
          </p:nvSpPr>
          <p:spPr>
            <a:xfrm>
              <a:off x="1164077" y="5621178"/>
              <a:ext cx="543131" cy="543131"/>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4" name="Google Shape;244;p6"/>
            <p:cNvSpPr/>
            <p:nvPr/>
          </p:nvSpPr>
          <p:spPr>
            <a:xfrm>
              <a:off x="1156235" y="5616146"/>
              <a:ext cx="561685" cy="54313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45" name="Google Shape;245;p6"/>
          <p:cNvSpPr/>
          <p:nvPr/>
        </p:nvSpPr>
        <p:spPr>
          <a:xfrm>
            <a:off x="2554627" y="4106913"/>
            <a:ext cx="1111119" cy="1111119"/>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246" name="Google Shape;246;p6"/>
          <p:cNvGrpSpPr/>
          <p:nvPr/>
        </p:nvGrpSpPr>
        <p:grpSpPr>
          <a:xfrm>
            <a:off x="619482" y="7424670"/>
            <a:ext cx="1554480" cy="1554480"/>
            <a:chOff x="2070119" y="5163737"/>
            <a:chExt cx="575976" cy="562587"/>
          </a:xfrm>
        </p:grpSpPr>
        <p:sp>
          <p:nvSpPr>
            <p:cNvPr id="247" name="Google Shape;247;p6"/>
            <p:cNvSpPr/>
            <p:nvPr/>
          </p:nvSpPr>
          <p:spPr>
            <a:xfrm>
              <a:off x="2080831" y="5163737"/>
              <a:ext cx="561074" cy="56107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8" name="Google Shape;248;p6"/>
            <p:cNvSpPr/>
            <p:nvPr/>
          </p:nvSpPr>
          <p:spPr>
            <a:xfrm>
              <a:off x="2070119" y="5163737"/>
              <a:ext cx="575976" cy="56258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49" name="Google Shape;249;p6"/>
          <p:cNvSpPr/>
          <p:nvPr/>
        </p:nvSpPr>
        <p:spPr>
          <a:xfrm>
            <a:off x="4290695" y="5888249"/>
            <a:ext cx="1001048" cy="1001048"/>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250" name="Google Shape;250;p6"/>
          <p:cNvGrpSpPr/>
          <p:nvPr/>
        </p:nvGrpSpPr>
        <p:grpSpPr>
          <a:xfrm>
            <a:off x="5718467" y="2212868"/>
            <a:ext cx="192024" cy="190943"/>
            <a:chOff x="2070119" y="5163737"/>
            <a:chExt cx="575976" cy="562587"/>
          </a:xfrm>
        </p:grpSpPr>
        <p:sp>
          <p:nvSpPr>
            <p:cNvPr id="251" name="Google Shape;251;p6"/>
            <p:cNvSpPr/>
            <p:nvPr/>
          </p:nvSpPr>
          <p:spPr>
            <a:xfrm>
              <a:off x="2080831" y="5163737"/>
              <a:ext cx="561074" cy="56107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2" name="Google Shape;252;p6"/>
            <p:cNvSpPr/>
            <p:nvPr/>
          </p:nvSpPr>
          <p:spPr>
            <a:xfrm>
              <a:off x="2070119" y="5163737"/>
              <a:ext cx="575976" cy="56258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253" name="Google Shape;253;p6"/>
          <p:cNvGrpSpPr/>
          <p:nvPr/>
        </p:nvGrpSpPr>
        <p:grpSpPr>
          <a:xfrm>
            <a:off x="5947357" y="2512891"/>
            <a:ext cx="378215" cy="378215"/>
            <a:chOff x="1156235" y="5616146"/>
            <a:chExt cx="561685" cy="548163"/>
          </a:xfrm>
        </p:grpSpPr>
        <p:sp>
          <p:nvSpPr>
            <p:cNvPr id="254" name="Google Shape;254;p6"/>
            <p:cNvSpPr/>
            <p:nvPr/>
          </p:nvSpPr>
          <p:spPr>
            <a:xfrm>
              <a:off x="1164077" y="5621178"/>
              <a:ext cx="543131" cy="543131"/>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5" name="Google Shape;255;p6"/>
            <p:cNvSpPr/>
            <p:nvPr/>
          </p:nvSpPr>
          <p:spPr>
            <a:xfrm>
              <a:off x="1156235" y="5616146"/>
              <a:ext cx="561685" cy="54313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56" name="Google Shape;256;p6"/>
          <p:cNvSpPr txBox="1"/>
          <p:nvPr/>
        </p:nvSpPr>
        <p:spPr>
          <a:xfrm>
            <a:off x="6812280" y="10191324"/>
            <a:ext cx="76581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chemeClr val="lt1"/>
                </a:solidFill>
                <a:latin typeface="Tahoma"/>
                <a:ea typeface="Tahoma"/>
                <a:cs typeface="Tahoma"/>
                <a:sym typeface="Tahoma"/>
              </a:rPr>
              <a:t>6</a:t>
            </a:r>
            <a:endParaRPr/>
          </a:p>
        </p:txBody>
      </p:sp>
      <p:sp>
        <p:nvSpPr>
          <p:cNvPr id="257" name="Google Shape;257;p6"/>
          <p:cNvSpPr/>
          <p:nvPr/>
        </p:nvSpPr>
        <p:spPr>
          <a:xfrm>
            <a:off x="5605087" y="-12750"/>
            <a:ext cx="1991599" cy="879676"/>
          </a:xfrm>
          <a:prstGeom prst="rect">
            <a:avLst/>
          </a:prstGeom>
          <a:solidFill>
            <a:srgbClr val="FF6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8" name="Google Shape;258;p6"/>
          <p:cNvSpPr/>
          <p:nvPr/>
        </p:nvSpPr>
        <p:spPr>
          <a:xfrm>
            <a:off x="4255206" y="2450600"/>
            <a:ext cx="1001048" cy="1001048"/>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59" name="Google Shape;259;p6"/>
          <p:cNvPicPr preferRelativeResize="0"/>
          <p:nvPr/>
        </p:nvPicPr>
        <p:blipFill rotWithShape="1">
          <a:blip r:embed="rId3">
            <a:alphaModFix/>
          </a:blip>
          <a:srcRect b="0" l="0" r="0" t="0"/>
          <a:stretch/>
        </p:blipFill>
        <p:spPr>
          <a:xfrm>
            <a:off x="5131215" y="-118678"/>
            <a:ext cx="1022263" cy="1117102"/>
          </a:xfrm>
          <a:prstGeom prst="rect">
            <a:avLst/>
          </a:prstGeom>
          <a:noFill/>
          <a:ln>
            <a:noFill/>
          </a:ln>
          <a:effectLst>
            <a:outerShdw blurRad="50800" rotWithShape="0" algn="tr" dir="8100000" dist="38100">
              <a:srgbClr val="000000">
                <a:alpha val="40000"/>
              </a:srgbClr>
            </a:outerShdw>
          </a:effectLst>
        </p:spPr>
      </p:pic>
      <p:sp>
        <p:nvSpPr>
          <p:cNvPr id="260" name="Google Shape;260;p6"/>
          <p:cNvSpPr/>
          <p:nvPr/>
        </p:nvSpPr>
        <p:spPr>
          <a:xfrm>
            <a:off x="773413" y="2349646"/>
            <a:ext cx="1191278" cy="1179466"/>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None/>
            </a:pPr>
            <a:r>
              <a:rPr b="1" i="0" lang="en-US" sz="1400" u="none" cap="none" strike="noStrike">
                <a:solidFill>
                  <a:srgbClr val="262626"/>
                </a:solidFill>
                <a:latin typeface="Tahoma"/>
                <a:ea typeface="Tahoma"/>
                <a:cs typeface="Tahoma"/>
                <a:sym typeface="Tahoma"/>
              </a:rPr>
              <a:t>ĐỈNH CAO THỨ NHẤT</a:t>
            </a:r>
            <a:endParaRPr/>
          </a:p>
          <a:p>
            <a:pPr indent="0" lvl="0" marL="0" marR="0" rtl="0" algn="ctr">
              <a:lnSpc>
                <a:spcPct val="110000"/>
              </a:lnSpc>
              <a:spcBef>
                <a:spcPts val="0"/>
              </a:spcBef>
              <a:spcAft>
                <a:spcPts val="0"/>
              </a:spcAft>
              <a:buNone/>
            </a:pPr>
            <a:r>
              <a:t/>
            </a:r>
            <a:endParaRPr b="1" i="0" sz="1400" u="none" cap="none" strike="noStrike">
              <a:solidFill>
                <a:srgbClr val="262626"/>
              </a:solidFill>
              <a:latin typeface="Tahoma"/>
              <a:ea typeface="Tahoma"/>
              <a:cs typeface="Tahoma"/>
              <a:sym typeface="Tahoma"/>
            </a:endParaRPr>
          </a:p>
          <a:p>
            <a:pPr indent="0" lvl="0" marL="0" marR="0" rtl="0" algn="ctr">
              <a:lnSpc>
                <a:spcPct val="110000"/>
              </a:lnSpc>
              <a:spcBef>
                <a:spcPts val="0"/>
              </a:spcBef>
              <a:spcAft>
                <a:spcPts val="0"/>
              </a:spcAft>
              <a:buNone/>
            </a:pPr>
            <a:r>
              <a:rPr b="1" i="0" lang="en-US" sz="1800" u="none" cap="none" strike="noStrike">
                <a:solidFill>
                  <a:srgbClr val="262626"/>
                </a:solidFill>
                <a:latin typeface="Tahoma"/>
                <a:ea typeface="Tahoma"/>
                <a:cs typeface="Tahoma"/>
                <a:sym typeface="Tahoma"/>
              </a:rPr>
              <a:t>{{py_num_1}}</a:t>
            </a:r>
            <a:endParaRPr/>
          </a:p>
        </p:txBody>
      </p:sp>
      <p:sp>
        <p:nvSpPr>
          <p:cNvPr id="261" name="Google Shape;261;p6"/>
          <p:cNvSpPr/>
          <p:nvPr/>
        </p:nvSpPr>
        <p:spPr>
          <a:xfrm>
            <a:off x="754496" y="4097714"/>
            <a:ext cx="1191278" cy="1147948"/>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None/>
            </a:pPr>
            <a:r>
              <a:rPr b="1" i="0" lang="en-US" sz="1400" u="none" cap="none" strike="noStrike">
                <a:solidFill>
                  <a:srgbClr val="262626"/>
                </a:solidFill>
                <a:latin typeface="Tahoma"/>
                <a:ea typeface="Tahoma"/>
                <a:cs typeface="Tahoma"/>
                <a:sym typeface="Tahoma"/>
              </a:rPr>
              <a:t>ĐỈNH CAO THỨ HAI</a:t>
            </a:r>
            <a:endParaRPr/>
          </a:p>
          <a:p>
            <a:pPr indent="0" lvl="0" marL="0" marR="0" rtl="0" algn="ctr">
              <a:lnSpc>
                <a:spcPct val="110000"/>
              </a:lnSpc>
              <a:spcBef>
                <a:spcPts val="0"/>
              </a:spcBef>
              <a:spcAft>
                <a:spcPts val="0"/>
              </a:spcAft>
              <a:buNone/>
            </a:pPr>
            <a:r>
              <a:t/>
            </a:r>
            <a:endParaRPr b="1" i="0" sz="1400" u="none" cap="none" strike="noStrike">
              <a:solidFill>
                <a:srgbClr val="262626"/>
              </a:solidFill>
              <a:latin typeface="Tahoma"/>
              <a:ea typeface="Tahoma"/>
              <a:cs typeface="Tahoma"/>
              <a:sym typeface="Tahoma"/>
            </a:endParaRPr>
          </a:p>
          <a:p>
            <a:pPr indent="0" lvl="0" marL="0" marR="0" rtl="0" algn="ctr">
              <a:lnSpc>
                <a:spcPct val="110000"/>
              </a:lnSpc>
              <a:spcBef>
                <a:spcPts val="0"/>
              </a:spcBef>
              <a:spcAft>
                <a:spcPts val="0"/>
              </a:spcAft>
              <a:buNone/>
            </a:pPr>
            <a:r>
              <a:rPr b="1" i="0" lang="en-US" sz="1800" u="none" cap="none" strike="noStrike">
                <a:solidFill>
                  <a:srgbClr val="262626"/>
                </a:solidFill>
                <a:latin typeface="Tahoma"/>
                <a:ea typeface="Tahoma"/>
                <a:cs typeface="Tahoma"/>
                <a:sym typeface="Tahoma"/>
              </a:rPr>
              <a:t>{{py_num_2}}</a:t>
            </a:r>
            <a:endParaRPr/>
          </a:p>
        </p:txBody>
      </p:sp>
      <p:sp>
        <p:nvSpPr>
          <p:cNvPr id="262" name="Google Shape;262;p6"/>
          <p:cNvSpPr/>
          <p:nvPr/>
        </p:nvSpPr>
        <p:spPr>
          <a:xfrm>
            <a:off x="824018" y="5832984"/>
            <a:ext cx="1191278" cy="1147948"/>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None/>
            </a:pPr>
            <a:r>
              <a:rPr b="1" i="0" lang="en-US" sz="1400" u="none" cap="none" strike="noStrike">
                <a:solidFill>
                  <a:srgbClr val="262626"/>
                </a:solidFill>
                <a:latin typeface="Tahoma"/>
                <a:ea typeface="Tahoma"/>
                <a:cs typeface="Tahoma"/>
                <a:sym typeface="Tahoma"/>
              </a:rPr>
              <a:t>ĐỈNH CAO THỨ BA</a:t>
            </a:r>
            <a:endParaRPr/>
          </a:p>
          <a:p>
            <a:pPr indent="0" lvl="0" marL="0" marR="0" rtl="0" algn="ctr">
              <a:lnSpc>
                <a:spcPct val="110000"/>
              </a:lnSpc>
              <a:spcBef>
                <a:spcPts val="0"/>
              </a:spcBef>
              <a:spcAft>
                <a:spcPts val="0"/>
              </a:spcAft>
              <a:buNone/>
            </a:pPr>
            <a:r>
              <a:t/>
            </a:r>
            <a:endParaRPr b="1" i="0" sz="1400" u="none" cap="none" strike="noStrike">
              <a:solidFill>
                <a:srgbClr val="262626"/>
              </a:solidFill>
              <a:latin typeface="Tahoma"/>
              <a:ea typeface="Tahoma"/>
              <a:cs typeface="Tahoma"/>
              <a:sym typeface="Tahoma"/>
            </a:endParaRPr>
          </a:p>
          <a:p>
            <a:pPr indent="0" lvl="0" marL="0" marR="0" rtl="0" algn="ctr">
              <a:lnSpc>
                <a:spcPct val="110000"/>
              </a:lnSpc>
              <a:spcBef>
                <a:spcPts val="0"/>
              </a:spcBef>
              <a:spcAft>
                <a:spcPts val="0"/>
              </a:spcAft>
              <a:buNone/>
            </a:pPr>
            <a:r>
              <a:rPr b="1" i="0" lang="en-US" sz="1800" u="none" cap="none" strike="noStrike">
                <a:solidFill>
                  <a:srgbClr val="262626"/>
                </a:solidFill>
                <a:latin typeface="Tahoma"/>
                <a:ea typeface="Tahoma"/>
                <a:cs typeface="Tahoma"/>
                <a:sym typeface="Tahoma"/>
              </a:rPr>
              <a:t>{{py_num_3}}</a:t>
            </a:r>
            <a:endParaRPr/>
          </a:p>
        </p:txBody>
      </p:sp>
      <p:sp>
        <p:nvSpPr>
          <p:cNvPr id="263" name="Google Shape;263;p6"/>
          <p:cNvSpPr/>
          <p:nvPr/>
        </p:nvSpPr>
        <p:spPr>
          <a:xfrm>
            <a:off x="813398" y="7648322"/>
            <a:ext cx="1191278" cy="1147948"/>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None/>
            </a:pPr>
            <a:r>
              <a:rPr b="1" i="0" lang="en-US" sz="1400" u="none" cap="none" strike="noStrike">
                <a:solidFill>
                  <a:srgbClr val="262626"/>
                </a:solidFill>
                <a:latin typeface="Tahoma"/>
                <a:ea typeface="Tahoma"/>
                <a:cs typeface="Tahoma"/>
                <a:sym typeface="Tahoma"/>
              </a:rPr>
              <a:t>ĐỈNH CAO THỨ TƯ</a:t>
            </a:r>
            <a:endParaRPr/>
          </a:p>
          <a:p>
            <a:pPr indent="0" lvl="0" marL="0" marR="0" rtl="0" algn="ctr">
              <a:lnSpc>
                <a:spcPct val="110000"/>
              </a:lnSpc>
              <a:spcBef>
                <a:spcPts val="0"/>
              </a:spcBef>
              <a:spcAft>
                <a:spcPts val="0"/>
              </a:spcAft>
              <a:buNone/>
            </a:pPr>
            <a:r>
              <a:t/>
            </a:r>
            <a:endParaRPr b="1" i="0" sz="1400" u="none" cap="none" strike="noStrike">
              <a:solidFill>
                <a:srgbClr val="262626"/>
              </a:solidFill>
              <a:latin typeface="Tahoma"/>
              <a:ea typeface="Tahoma"/>
              <a:cs typeface="Tahoma"/>
              <a:sym typeface="Tahoma"/>
            </a:endParaRPr>
          </a:p>
          <a:p>
            <a:pPr indent="0" lvl="0" marL="0" marR="0" rtl="0" algn="ctr">
              <a:lnSpc>
                <a:spcPct val="110000"/>
              </a:lnSpc>
              <a:spcBef>
                <a:spcPts val="0"/>
              </a:spcBef>
              <a:spcAft>
                <a:spcPts val="0"/>
              </a:spcAft>
              <a:buNone/>
            </a:pPr>
            <a:r>
              <a:rPr b="1" i="0" lang="en-US" sz="1800" u="none" cap="none" strike="noStrike">
                <a:solidFill>
                  <a:srgbClr val="262626"/>
                </a:solidFill>
                <a:latin typeface="Tahoma"/>
                <a:ea typeface="Tahoma"/>
                <a:cs typeface="Tahoma"/>
                <a:sym typeface="Tahoma"/>
              </a:rPr>
              <a:t>{{py_num_4}}</a:t>
            </a:r>
            <a:endParaRPr/>
          </a:p>
        </p:txBody>
      </p:sp>
      <p:sp>
        <p:nvSpPr>
          <p:cNvPr id="264" name="Google Shape;264;p6"/>
          <p:cNvSpPr/>
          <p:nvPr/>
        </p:nvSpPr>
        <p:spPr>
          <a:xfrm>
            <a:off x="2480709" y="7662836"/>
            <a:ext cx="1378297" cy="1147948"/>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None/>
            </a:pPr>
            <a:r>
              <a:rPr b="1" i="0" lang="en-US" sz="1400" u="none" cap="none" strike="noStrike">
                <a:solidFill>
                  <a:srgbClr val="262626"/>
                </a:solidFill>
                <a:latin typeface="Tahoma"/>
                <a:ea typeface="Tahoma"/>
                <a:cs typeface="Tahoma"/>
                <a:sym typeface="Tahoma"/>
              </a:rPr>
              <a:t>THÁCH THỨC THỨ TƯ</a:t>
            </a:r>
            <a:endParaRPr/>
          </a:p>
          <a:p>
            <a:pPr indent="0" lvl="0" marL="0" marR="0" rtl="0" algn="ctr">
              <a:lnSpc>
                <a:spcPct val="110000"/>
              </a:lnSpc>
              <a:spcBef>
                <a:spcPts val="0"/>
              </a:spcBef>
              <a:spcAft>
                <a:spcPts val="0"/>
              </a:spcAft>
              <a:buNone/>
            </a:pPr>
            <a:r>
              <a:t/>
            </a:r>
            <a:endParaRPr b="1" i="0" sz="1400" u="none" cap="none" strike="noStrike">
              <a:solidFill>
                <a:srgbClr val="262626"/>
              </a:solidFill>
              <a:latin typeface="Tahoma"/>
              <a:ea typeface="Tahoma"/>
              <a:cs typeface="Tahoma"/>
              <a:sym typeface="Tahoma"/>
            </a:endParaRPr>
          </a:p>
          <a:p>
            <a:pPr indent="0" lvl="0" marL="0" marR="0" rtl="0" algn="ctr">
              <a:lnSpc>
                <a:spcPct val="110000"/>
              </a:lnSpc>
              <a:spcBef>
                <a:spcPts val="0"/>
              </a:spcBef>
              <a:spcAft>
                <a:spcPts val="0"/>
              </a:spcAft>
              <a:buNone/>
            </a:pPr>
            <a:r>
              <a:rPr b="1" i="0" lang="en-US" sz="1800" u="none" cap="none" strike="noStrike">
                <a:solidFill>
                  <a:srgbClr val="262626"/>
                </a:solidFill>
                <a:latin typeface="Tahoma"/>
                <a:ea typeface="Tahoma"/>
                <a:cs typeface="Tahoma"/>
                <a:sym typeface="Tahoma"/>
              </a:rPr>
              <a:t>{{cll_num_4}}</a:t>
            </a:r>
            <a:endParaRPr/>
          </a:p>
        </p:txBody>
      </p:sp>
      <p:sp>
        <p:nvSpPr>
          <p:cNvPr id="265" name="Google Shape;265;p6"/>
          <p:cNvSpPr/>
          <p:nvPr/>
        </p:nvSpPr>
        <p:spPr>
          <a:xfrm>
            <a:off x="2417487" y="5892138"/>
            <a:ext cx="1378297" cy="997159"/>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None/>
            </a:pPr>
            <a:r>
              <a:rPr b="1" i="0" lang="en-US" sz="1400" u="none" cap="none" strike="noStrike">
                <a:solidFill>
                  <a:srgbClr val="262626"/>
                </a:solidFill>
                <a:latin typeface="Tahoma"/>
                <a:ea typeface="Tahoma"/>
                <a:cs typeface="Tahoma"/>
                <a:sym typeface="Tahoma"/>
              </a:rPr>
              <a:t>THÁCH THỨC THỨ BA</a:t>
            </a:r>
            <a:endParaRPr/>
          </a:p>
          <a:p>
            <a:pPr indent="0" lvl="0" marL="0" marR="0" rtl="0" algn="ctr">
              <a:lnSpc>
                <a:spcPct val="110000"/>
              </a:lnSpc>
              <a:spcBef>
                <a:spcPts val="0"/>
              </a:spcBef>
              <a:spcAft>
                <a:spcPts val="0"/>
              </a:spcAft>
              <a:buNone/>
            </a:pPr>
            <a:r>
              <a:t/>
            </a:r>
            <a:endParaRPr b="1" i="0" sz="1400" u="none" cap="none" strike="noStrike">
              <a:solidFill>
                <a:srgbClr val="262626"/>
              </a:solidFill>
              <a:latin typeface="Tahoma"/>
              <a:ea typeface="Tahoma"/>
              <a:cs typeface="Tahoma"/>
              <a:sym typeface="Tahoma"/>
            </a:endParaRPr>
          </a:p>
          <a:p>
            <a:pPr indent="0" lvl="0" marL="0" marR="0" rtl="0" algn="ctr">
              <a:lnSpc>
                <a:spcPct val="110000"/>
              </a:lnSpc>
              <a:spcBef>
                <a:spcPts val="0"/>
              </a:spcBef>
              <a:spcAft>
                <a:spcPts val="0"/>
              </a:spcAft>
              <a:buNone/>
            </a:pPr>
            <a:r>
              <a:rPr b="1" i="0" lang="en-US" sz="1800" u="none" cap="none" strike="noStrike">
                <a:solidFill>
                  <a:srgbClr val="262626"/>
                </a:solidFill>
                <a:latin typeface="Tahoma"/>
                <a:ea typeface="Tahoma"/>
                <a:cs typeface="Tahoma"/>
                <a:sym typeface="Tahoma"/>
              </a:rPr>
              <a:t>{{cll_num_3}}</a:t>
            </a:r>
            <a:endParaRPr/>
          </a:p>
        </p:txBody>
      </p:sp>
      <p:sp>
        <p:nvSpPr>
          <p:cNvPr id="266" name="Google Shape;266;p6"/>
          <p:cNvSpPr/>
          <p:nvPr/>
        </p:nvSpPr>
        <p:spPr>
          <a:xfrm>
            <a:off x="4100705" y="4168423"/>
            <a:ext cx="1402619" cy="997159"/>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None/>
            </a:pPr>
            <a:r>
              <a:rPr b="1" i="0" lang="en-US" sz="1400" u="none" cap="none" strike="noStrike">
                <a:solidFill>
                  <a:srgbClr val="262626"/>
                </a:solidFill>
                <a:latin typeface="Tahoma"/>
                <a:ea typeface="Tahoma"/>
                <a:cs typeface="Tahoma"/>
                <a:sym typeface="Tahoma"/>
              </a:rPr>
              <a:t>THÁCH THỨC THỨ HAI</a:t>
            </a:r>
            <a:endParaRPr/>
          </a:p>
          <a:p>
            <a:pPr indent="0" lvl="0" marL="0" marR="0" rtl="0" algn="ctr">
              <a:lnSpc>
                <a:spcPct val="110000"/>
              </a:lnSpc>
              <a:spcBef>
                <a:spcPts val="0"/>
              </a:spcBef>
              <a:spcAft>
                <a:spcPts val="0"/>
              </a:spcAft>
              <a:buNone/>
            </a:pPr>
            <a:r>
              <a:t/>
            </a:r>
            <a:endParaRPr b="1" i="0" sz="1400" u="none" cap="none" strike="noStrike">
              <a:solidFill>
                <a:srgbClr val="262626"/>
              </a:solidFill>
              <a:latin typeface="Tahoma"/>
              <a:ea typeface="Tahoma"/>
              <a:cs typeface="Tahoma"/>
              <a:sym typeface="Tahoma"/>
            </a:endParaRPr>
          </a:p>
          <a:p>
            <a:pPr indent="0" lvl="0" marL="0" marR="0" rtl="0" algn="ctr">
              <a:lnSpc>
                <a:spcPct val="110000"/>
              </a:lnSpc>
              <a:spcBef>
                <a:spcPts val="0"/>
              </a:spcBef>
              <a:spcAft>
                <a:spcPts val="0"/>
              </a:spcAft>
              <a:buNone/>
            </a:pPr>
            <a:r>
              <a:rPr b="1" i="0" lang="en-US" sz="1800" u="none" cap="none" strike="noStrike">
                <a:solidFill>
                  <a:srgbClr val="262626"/>
                </a:solidFill>
                <a:latin typeface="Tahoma"/>
                <a:ea typeface="Tahoma"/>
                <a:cs typeface="Tahoma"/>
                <a:sym typeface="Tahoma"/>
              </a:rPr>
              <a:t>{{cll_num_2}}</a:t>
            </a:r>
            <a:endParaRPr/>
          </a:p>
        </p:txBody>
      </p:sp>
      <p:sp>
        <p:nvSpPr>
          <p:cNvPr id="267" name="Google Shape;267;p6"/>
          <p:cNvSpPr/>
          <p:nvPr/>
        </p:nvSpPr>
        <p:spPr>
          <a:xfrm>
            <a:off x="2410290" y="2378674"/>
            <a:ext cx="1402619" cy="1102002"/>
          </a:xfrm>
          <a:prstGeom prst="rect">
            <a:avLst/>
          </a:prstGeom>
          <a:no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None/>
            </a:pPr>
            <a:r>
              <a:rPr b="1" i="0" lang="en-US" sz="1400" u="none" cap="none" strike="noStrike">
                <a:solidFill>
                  <a:srgbClr val="262626"/>
                </a:solidFill>
                <a:latin typeface="Tahoma"/>
                <a:ea typeface="Tahoma"/>
                <a:cs typeface="Tahoma"/>
                <a:sym typeface="Tahoma"/>
              </a:rPr>
              <a:t>THÁCH THỨC THỨ NHẤT</a:t>
            </a:r>
            <a:endParaRPr/>
          </a:p>
          <a:p>
            <a:pPr indent="0" lvl="0" marL="0" marR="0" rtl="0" algn="ctr">
              <a:lnSpc>
                <a:spcPct val="110000"/>
              </a:lnSpc>
              <a:spcBef>
                <a:spcPts val="0"/>
              </a:spcBef>
              <a:spcAft>
                <a:spcPts val="0"/>
              </a:spcAft>
              <a:buNone/>
            </a:pPr>
            <a:r>
              <a:t/>
            </a:r>
            <a:endParaRPr b="1" i="0" sz="1400" u="none" cap="none" strike="noStrike">
              <a:solidFill>
                <a:srgbClr val="262626"/>
              </a:solidFill>
              <a:latin typeface="Tahoma"/>
              <a:ea typeface="Tahoma"/>
              <a:cs typeface="Tahoma"/>
              <a:sym typeface="Tahoma"/>
            </a:endParaRPr>
          </a:p>
          <a:p>
            <a:pPr indent="0" lvl="0" marL="0" marR="0" rtl="0" algn="ctr">
              <a:lnSpc>
                <a:spcPct val="110000"/>
              </a:lnSpc>
              <a:spcBef>
                <a:spcPts val="0"/>
              </a:spcBef>
              <a:spcAft>
                <a:spcPts val="0"/>
              </a:spcAft>
              <a:buNone/>
            </a:pPr>
            <a:r>
              <a:rPr b="1" i="0" lang="en-US" sz="1800" u="none" cap="none" strike="noStrike">
                <a:solidFill>
                  <a:srgbClr val="262626"/>
                </a:solidFill>
                <a:latin typeface="Tahoma"/>
                <a:ea typeface="Tahoma"/>
                <a:cs typeface="Tahoma"/>
                <a:sym typeface="Tahoma"/>
              </a:rPr>
              <a:t>{{cll_num_1}}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7"/>
          <p:cNvSpPr/>
          <p:nvPr/>
        </p:nvSpPr>
        <p:spPr>
          <a:xfrm>
            <a:off x="5212011" y="-5130"/>
            <a:ext cx="2346575" cy="879676"/>
          </a:xfrm>
          <a:prstGeom prst="rect">
            <a:avLst/>
          </a:prstGeom>
          <a:solidFill>
            <a:srgbClr val="FF6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74" name="Google Shape;274;p7"/>
          <p:cNvPicPr preferRelativeResize="0"/>
          <p:nvPr/>
        </p:nvPicPr>
        <p:blipFill rotWithShape="1">
          <a:blip r:embed="rId3">
            <a:alphaModFix/>
          </a:blip>
          <a:srcRect b="0" l="0" r="0" t="0"/>
          <a:stretch/>
        </p:blipFill>
        <p:spPr>
          <a:xfrm>
            <a:off x="4735352" y="-88819"/>
            <a:ext cx="1022263" cy="1117102"/>
          </a:xfrm>
          <a:prstGeom prst="rect">
            <a:avLst/>
          </a:prstGeom>
          <a:noFill/>
          <a:ln>
            <a:noFill/>
          </a:ln>
          <a:effectLst>
            <a:outerShdw blurRad="50800" rotWithShape="0" algn="tr" dir="8100000" dist="38100">
              <a:srgbClr val="000000">
                <a:alpha val="40000"/>
              </a:srgbClr>
            </a:outerShdw>
          </a:effectLst>
        </p:spPr>
      </p:pic>
      <p:pic>
        <p:nvPicPr>
          <p:cNvPr id="275" name="Google Shape;275;p7"/>
          <p:cNvPicPr preferRelativeResize="0"/>
          <p:nvPr/>
        </p:nvPicPr>
        <p:blipFill rotWithShape="1">
          <a:blip r:embed="rId4">
            <a:alphaModFix/>
          </a:blip>
          <a:srcRect b="0" l="0" r="0" t="0"/>
          <a:stretch/>
        </p:blipFill>
        <p:spPr>
          <a:xfrm>
            <a:off x="2055876" y="5088024"/>
            <a:ext cx="3438823" cy="3434906"/>
          </a:xfrm>
          <a:prstGeom prst="rect">
            <a:avLst/>
          </a:prstGeom>
          <a:noFill/>
          <a:ln>
            <a:noFill/>
          </a:ln>
        </p:spPr>
      </p:pic>
      <p:sp>
        <p:nvSpPr>
          <p:cNvPr id="276" name="Google Shape;276;p7"/>
          <p:cNvSpPr txBox="1"/>
          <p:nvPr>
            <p:ph type="title"/>
          </p:nvPr>
        </p:nvSpPr>
        <p:spPr>
          <a:xfrm>
            <a:off x="346839" y="263139"/>
            <a:ext cx="4617047" cy="44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3600"/>
              <a:buFont typeface="Tahoma"/>
              <a:buNone/>
            </a:pPr>
            <a:r>
              <a:rPr lang="en-US" sz="3600">
                <a:solidFill>
                  <a:srgbClr val="3F3F3F"/>
                </a:solidFill>
                <a:latin typeface="Tahoma"/>
                <a:ea typeface="Tahoma"/>
                <a:cs typeface="Tahoma"/>
                <a:sym typeface="Tahoma"/>
              </a:rPr>
              <a:t>Chỉ số </a:t>
            </a:r>
            <a:r>
              <a:rPr b="1" lang="en-US" sz="3600">
                <a:solidFill>
                  <a:srgbClr val="FF6600"/>
                </a:solidFill>
                <a:latin typeface="Tahoma"/>
                <a:ea typeface="Tahoma"/>
                <a:cs typeface="Tahoma"/>
                <a:sym typeface="Tahoma"/>
              </a:rPr>
              <a:t>ĐƯỜNG ĐỜI</a:t>
            </a:r>
            <a:endParaRPr/>
          </a:p>
        </p:txBody>
      </p:sp>
      <p:sp>
        <p:nvSpPr>
          <p:cNvPr id="277" name="Google Shape;277;p7"/>
          <p:cNvSpPr txBox="1"/>
          <p:nvPr>
            <p:ph idx="1" type="body"/>
          </p:nvPr>
        </p:nvSpPr>
        <p:spPr>
          <a:xfrm>
            <a:off x="440424" y="1340686"/>
            <a:ext cx="6754761" cy="895715"/>
          </a:xfrm>
          <a:prstGeom prst="rect">
            <a:avLst/>
          </a:prstGeom>
          <a:solidFill>
            <a:srgbClr val="FBE4D4"/>
          </a:solid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rgbClr val="3F3F3F"/>
              </a:buClr>
              <a:buSzPts val="1000"/>
              <a:buNone/>
            </a:pPr>
            <a:r>
              <a:rPr b="0" i="0" lang="en-US" sz="1000">
                <a:solidFill>
                  <a:srgbClr val="3F3F3F"/>
                </a:solidFill>
                <a:latin typeface="Tahoma"/>
                <a:ea typeface="Tahoma"/>
                <a:cs typeface="Tahoma"/>
                <a:sym typeface="Tahoma"/>
              </a:rPr>
              <a:t>Chỉ số </a:t>
            </a:r>
            <a:r>
              <a:rPr lang="en-US" sz="1000">
                <a:solidFill>
                  <a:srgbClr val="3F3F3F"/>
                </a:solidFill>
                <a:latin typeface="Tahoma"/>
                <a:ea typeface="Tahoma"/>
                <a:cs typeface="Tahoma"/>
                <a:sym typeface="Tahoma"/>
              </a:rPr>
              <a:t>đường đời</a:t>
            </a:r>
            <a:r>
              <a:rPr b="0" i="0" lang="en-US" sz="1000">
                <a:solidFill>
                  <a:srgbClr val="3F3F3F"/>
                </a:solidFill>
                <a:latin typeface="Tahoma"/>
                <a:ea typeface="Tahoma"/>
                <a:cs typeface="Tahoma"/>
                <a:sym typeface="Tahoma"/>
              </a:rPr>
              <a:t> </a:t>
            </a:r>
            <a:r>
              <a:rPr lang="en-US" sz="1000">
                <a:solidFill>
                  <a:srgbClr val="3F3F3F"/>
                </a:solidFill>
                <a:latin typeface="Tahoma"/>
                <a:ea typeface="Tahoma"/>
                <a:cs typeface="Tahoma"/>
                <a:sym typeface="Tahoma"/>
              </a:rPr>
              <a:t>mang ý nghĩa về</a:t>
            </a:r>
            <a:r>
              <a:rPr b="0" i="0" lang="en-US" sz="1000">
                <a:solidFill>
                  <a:srgbClr val="3F3F3F"/>
                </a:solidFill>
                <a:latin typeface="Tahoma"/>
                <a:ea typeface="Tahoma"/>
                <a:cs typeface="Tahoma"/>
                <a:sym typeface="Tahoma"/>
              </a:rPr>
              <a:t> hành trình mà bạn cần trải qua trong cuộc đời này. Nó cho bạn </a:t>
            </a:r>
            <a:r>
              <a:rPr lang="en-US" sz="1000">
                <a:solidFill>
                  <a:srgbClr val="3F3F3F"/>
                </a:solidFill>
                <a:latin typeface="Tahoma"/>
                <a:ea typeface="Tahoma"/>
                <a:cs typeface="Tahoma"/>
                <a:sym typeface="Tahoma"/>
              </a:rPr>
              <a:t>hình dung</a:t>
            </a:r>
            <a:r>
              <a:rPr b="0" i="0" lang="en-US" sz="1000">
                <a:solidFill>
                  <a:srgbClr val="3F3F3F"/>
                </a:solidFill>
                <a:latin typeface="Tahoma"/>
                <a:ea typeface="Tahoma"/>
                <a:cs typeface="Tahoma"/>
                <a:sym typeface="Tahoma"/>
              </a:rPr>
              <a:t> bức tranh tổng quan về những trải nghiệm và bài học sau những trải nghiệm đó. Chỉ số này giúp bạn nhận biết điểm mạnh và điểm cần rèn luyện cũng như định hướng môi trường tối ưu để bạn phát huy năng lực của mình.</a:t>
            </a:r>
            <a:endParaRPr sz="1000">
              <a:solidFill>
                <a:srgbClr val="3F3F3F"/>
              </a:solidFill>
              <a:latin typeface="Tahoma"/>
              <a:ea typeface="Tahoma"/>
              <a:cs typeface="Tahoma"/>
              <a:sym typeface="Tahoma"/>
            </a:endParaRPr>
          </a:p>
        </p:txBody>
      </p:sp>
      <p:sp>
        <p:nvSpPr>
          <p:cNvPr id="278" name="Google Shape;278;p7"/>
          <p:cNvSpPr txBox="1"/>
          <p:nvPr/>
        </p:nvSpPr>
        <p:spPr>
          <a:xfrm>
            <a:off x="6812280" y="10191324"/>
            <a:ext cx="76581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chemeClr val="lt1"/>
                </a:solidFill>
                <a:latin typeface="Tahoma"/>
                <a:ea typeface="Tahoma"/>
                <a:cs typeface="Tahoma"/>
                <a:sym typeface="Tahoma"/>
              </a:rPr>
              <a:t>7</a:t>
            </a:r>
            <a:endParaRPr/>
          </a:p>
        </p:txBody>
      </p:sp>
      <p:sp>
        <p:nvSpPr>
          <p:cNvPr id="279" name="Google Shape;279;p7"/>
          <p:cNvSpPr txBox="1"/>
          <p:nvPr/>
        </p:nvSpPr>
        <p:spPr>
          <a:xfrm>
            <a:off x="4829908" y="308977"/>
            <a:ext cx="820615" cy="4572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FF6600"/>
              </a:buClr>
              <a:buSzPts val="2400"/>
              <a:buFont typeface="Tahoma"/>
              <a:buNone/>
            </a:pPr>
            <a:r>
              <a:rPr b="1" i="0" lang="en-US" sz="2400" u="none" cap="none" strike="noStrike">
                <a:solidFill>
                  <a:srgbClr val="FF6600"/>
                </a:solidFill>
                <a:latin typeface="Tahoma"/>
                <a:ea typeface="Tahoma"/>
                <a:cs typeface="Tahoma"/>
                <a:sym typeface="Tahoma"/>
              </a:rPr>
              <a:t>{{lp_num}}</a:t>
            </a:r>
            <a:endParaRPr/>
          </a:p>
        </p:txBody>
      </p:sp>
      <p:sp>
        <p:nvSpPr>
          <p:cNvPr id="280" name="Google Shape;280;p7"/>
          <p:cNvSpPr txBox="1"/>
          <p:nvPr/>
        </p:nvSpPr>
        <p:spPr>
          <a:xfrm>
            <a:off x="440424" y="2570916"/>
            <a:ext cx="6754761" cy="2029655"/>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3F3F3F"/>
              </a:buClr>
              <a:buSzPts val="1200"/>
              <a:buFont typeface="Arial"/>
              <a:buNone/>
            </a:pPr>
            <a:r>
              <a:rPr b="0" i="0" lang="en-US" sz="1200" u="none" cap="none" strike="noStrike">
                <a:solidFill>
                  <a:srgbClr val="3F3F3F"/>
                </a:solidFill>
                <a:latin typeface="Tahoma"/>
                <a:ea typeface="Tahoma"/>
                <a:cs typeface="Tahoma"/>
                <a:sym typeface="Tahoma"/>
              </a:rPr>
              <a:t>{{life_path_meaning}}</a:t>
            </a:r>
            <a:endParaRPr/>
          </a:p>
        </p:txBody>
      </p:sp>
      <p:sp>
        <p:nvSpPr>
          <p:cNvPr id="281" name="Google Shape;281;p7"/>
          <p:cNvSpPr/>
          <p:nvPr/>
        </p:nvSpPr>
        <p:spPr>
          <a:xfrm>
            <a:off x="604184" y="4589474"/>
            <a:ext cx="2318314" cy="2155321"/>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None/>
            </a:pPr>
            <a:r>
              <a:rPr b="0" i="0" lang="en-US" sz="1200" u="none" cap="none" strike="noStrike">
                <a:solidFill>
                  <a:schemeClr val="dk1"/>
                </a:solidFill>
                <a:latin typeface="Tahoma"/>
                <a:ea typeface="Tahoma"/>
                <a:cs typeface="Tahoma"/>
                <a:sym typeface="Tahoma"/>
              </a:rPr>
              <a:t>{{lp_strong}} </a:t>
            </a:r>
            <a:endParaRPr/>
          </a:p>
        </p:txBody>
      </p:sp>
      <p:sp>
        <p:nvSpPr>
          <p:cNvPr id="282" name="Google Shape;282;p7"/>
          <p:cNvSpPr/>
          <p:nvPr/>
        </p:nvSpPr>
        <p:spPr>
          <a:xfrm>
            <a:off x="4735352" y="4589475"/>
            <a:ext cx="2318313" cy="2155320"/>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None/>
            </a:pPr>
            <a:r>
              <a:rPr b="0" i="0" lang="en-US" sz="1200" u="none" cap="none" strike="noStrike">
                <a:solidFill>
                  <a:schemeClr val="dk1"/>
                </a:solidFill>
                <a:latin typeface="Tahoma"/>
                <a:ea typeface="Tahoma"/>
                <a:cs typeface="Tahoma"/>
                <a:sym typeface="Tahoma"/>
              </a:rPr>
              <a:t>{{lp_challenge}}</a:t>
            </a:r>
            <a:endParaRPr/>
          </a:p>
          <a:p>
            <a:pPr indent="0" lvl="0" marL="0" marR="0" rtl="0" algn="l">
              <a:lnSpc>
                <a:spcPct val="140000"/>
              </a:lnSpc>
              <a:spcBef>
                <a:spcPts val="0"/>
              </a:spcBef>
              <a:spcAft>
                <a:spcPts val="0"/>
              </a:spcAft>
              <a:buNone/>
            </a:pPr>
            <a:r>
              <a:t/>
            </a:r>
            <a:endParaRPr b="0" i="0" sz="1200" u="none" cap="none" strike="noStrike">
              <a:solidFill>
                <a:schemeClr val="dk1"/>
              </a:solidFill>
              <a:latin typeface="Tahoma"/>
              <a:ea typeface="Tahoma"/>
              <a:cs typeface="Tahoma"/>
              <a:sym typeface="Tahoma"/>
            </a:endParaRPr>
          </a:p>
        </p:txBody>
      </p:sp>
      <p:sp>
        <p:nvSpPr>
          <p:cNvPr id="283" name="Google Shape;283;p7"/>
          <p:cNvSpPr/>
          <p:nvPr/>
        </p:nvSpPr>
        <p:spPr>
          <a:xfrm>
            <a:off x="566403" y="7040444"/>
            <a:ext cx="2318313" cy="1891382"/>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None/>
            </a:pPr>
            <a:r>
              <a:rPr b="0" i="0" lang="en-US" sz="1200" u="none" cap="none" strike="noStrike">
                <a:solidFill>
                  <a:schemeClr val="dk1"/>
                </a:solidFill>
                <a:latin typeface="Tahoma"/>
                <a:ea typeface="Tahoma"/>
                <a:cs typeface="Tahoma"/>
                <a:sym typeface="Tahoma"/>
              </a:rPr>
              <a:t>{{lp_improve}}</a:t>
            </a:r>
            <a:endParaRPr/>
          </a:p>
          <a:p>
            <a:pPr indent="0" lvl="0" marL="0" marR="0" rtl="0" algn="l">
              <a:lnSpc>
                <a:spcPct val="140000"/>
              </a:lnSpc>
              <a:spcBef>
                <a:spcPts val="0"/>
              </a:spcBef>
              <a:spcAft>
                <a:spcPts val="0"/>
              </a:spcAft>
              <a:buNone/>
            </a:pPr>
            <a:r>
              <a:t/>
            </a:r>
            <a:endParaRPr b="0" i="0" sz="1200" u="none" cap="none" strike="noStrike">
              <a:solidFill>
                <a:schemeClr val="dk1"/>
              </a:solidFill>
              <a:latin typeface="Tahoma"/>
              <a:ea typeface="Tahoma"/>
              <a:cs typeface="Tahoma"/>
              <a:sym typeface="Tahoma"/>
            </a:endParaRPr>
          </a:p>
        </p:txBody>
      </p:sp>
      <p:sp>
        <p:nvSpPr>
          <p:cNvPr id="284" name="Google Shape;284;p7"/>
          <p:cNvSpPr/>
          <p:nvPr/>
        </p:nvSpPr>
        <p:spPr>
          <a:xfrm>
            <a:off x="4678134" y="6938086"/>
            <a:ext cx="2318313" cy="2045119"/>
          </a:xfrm>
          <a:prstGeom prst="rect">
            <a:avLst/>
          </a:prstGeom>
          <a:noFill/>
          <a:ln>
            <a:noFill/>
          </a:ln>
        </p:spPr>
        <p:txBody>
          <a:bodyPr anchorCtr="0" anchor="t" bIns="45700" lIns="91425" spcFirstLastPara="1" rIns="91425" wrap="square" tIns="45700">
            <a:noAutofit/>
          </a:bodyPr>
          <a:lstStyle/>
          <a:p>
            <a:pPr indent="0" lvl="0" marL="0" marR="0" rtl="0" algn="l">
              <a:lnSpc>
                <a:spcPct val="140000"/>
              </a:lnSpc>
              <a:spcBef>
                <a:spcPts val="0"/>
              </a:spcBef>
              <a:spcAft>
                <a:spcPts val="0"/>
              </a:spcAft>
              <a:buNone/>
            </a:pPr>
            <a:r>
              <a:rPr b="0" i="0" lang="en-US" sz="1200" u="none" cap="none" strike="noStrike">
                <a:solidFill>
                  <a:schemeClr val="dk1"/>
                </a:solidFill>
                <a:latin typeface="Tahoma"/>
                <a:ea typeface="Tahoma"/>
                <a:cs typeface="Tahoma"/>
                <a:sym typeface="Tahoma"/>
              </a:rPr>
              <a:t>{{lp_environment}}</a:t>
            </a:r>
            <a:endParaRPr/>
          </a:p>
          <a:p>
            <a:pPr indent="0" lvl="0" marL="0" marR="0" rtl="0" algn="l">
              <a:lnSpc>
                <a:spcPct val="140000"/>
              </a:lnSpc>
              <a:spcBef>
                <a:spcPts val="0"/>
              </a:spcBef>
              <a:spcAft>
                <a:spcPts val="0"/>
              </a:spcAft>
              <a:buNone/>
            </a:pPr>
            <a:r>
              <a:t/>
            </a:r>
            <a:endParaRPr b="0" i="0" sz="1200" u="none" cap="none" strike="noStrike">
              <a:solidFill>
                <a:schemeClr val="dk1"/>
              </a:solidFill>
              <a:latin typeface="Tahoma"/>
              <a:ea typeface="Tahoma"/>
              <a:cs typeface="Tahoma"/>
              <a:sym typeface="Tahoma"/>
            </a:endParaRPr>
          </a:p>
        </p:txBody>
      </p:sp>
      <p:sp>
        <p:nvSpPr>
          <p:cNvPr id="285" name="Google Shape;285;p7"/>
          <p:cNvSpPr/>
          <p:nvPr/>
        </p:nvSpPr>
        <p:spPr>
          <a:xfrm>
            <a:off x="3264965" y="6334118"/>
            <a:ext cx="1037848" cy="92012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200" u="none" cap="none" strike="noStrike">
                <a:solidFill>
                  <a:srgbClr val="FF6600"/>
                </a:solidFill>
                <a:latin typeface="Tahoma"/>
                <a:ea typeface="Tahoma"/>
                <a:cs typeface="Tahoma"/>
                <a:sym typeface="Tahoma"/>
              </a:rPr>
              <a:t>{{lp_num}}</a:t>
            </a:r>
            <a:endParaRPr b="0" i="0" sz="3200" u="none" cap="none" strike="noStrike">
              <a:solidFill>
                <a:schemeClr val="lt1"/>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8"/>
          <p:cNvSpPr txBox="1"/>
          <p:nvPr>
            <p:ph idx="1" type="body"/>
          </p:nvPr>
        </p:nvSpPr>
        <p:spPr>
          <a:xfrm>
            <a:off x="438150" y="1276826"/>
            <a:ext cx="6614641" cy="879675"/>
          </a:xfrm>
          <a:prstGeom prst="rect">
            <a:avLst/>
          </a:prstGeom>
          <a:solidFill>
            <a:srgbClr val="FBE4D4"/>
          </a:solid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rgbClr val="3F3F3F"/>
              </a:buClr>
              <a:buSzPts val="1100"/>
              <a:buNone/>
            </a:pPr>
            <a:r>
              <a:rPr lang="en-US" sz="1100">
                <a:solidFill>
                  <a:srgbClr val="3F3F3F"/>
                </a:solidFill>
                <a:latin typeface="Tahoma"/>
                <a:ea typeface="Tahoma"/>
                <a:cs typeface="Tahoma"/>
                <a:sym typeface="Tahoma"/>
              </a:rPr>
              <a:t>Chỉ số sứ mệnh tiết lộ vai trò và trách nhiệm của bạn nhằm chinh phục phiên bản tuyệt vời nhất của chính bạn. Nó khai mở những thông tin giá trị giúp bạn tỏa sáng và hoàn thành sứ mệnh bằng niềm cảm hứng và hạnh phúc. </a:t>
            </a:r>
            <a:endParaRPr/>
          </a:p>
        </p:txBody>
      </p:sp>
      <p:sp>
        <p:nvSpPr>
          <p:cNvPr id="292" name="Google Shape;292;p8"/>
          <p:cNvSpPr txBox="1"/>
          <p:nvPr/>
        </p:nvSpPr>
        <p:spPr>
          <a:xfrm>
            <a:off x="6812280" y="10191324"/>
            <a:ext cx="76581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chemeClr val="lt1"/>
                </a:solidFill>
                <a:latin typeface="Tahoma"/>
                <a:ea typeface="Tahoma"/>
                <a:cs typeface="Tahoma"/>
                <a:sym typeface="Tahoma"/>
              </a:rPr>
              <a:t>8</a:t>
            </a:r>
            <a:endParaRPr/>
          </a:p>
        </p:txBody>
      </p:sp>
      <p:sp>
        <p:nvSpPr>
          <p:cNvPr id="293" name="Google Shape;293;p8"/>
          <p:cNvSpPr txBox="1"/>
          <p:nvPr>
            <p:ph type="title"/>
          </p:nvPr>
        </p:nvSpPr>
        <p:spPr>
          <a:xfrm>
            <a:off x="346839" y="271834"/>
            <a:ext cx="4617047" cy="44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3600"/>
              <a:buFont typeface="Tahoma"/>
              <a:buNone/>
            </a:pPr>
            <a:r>
              <a:rPr lang="en-US" sz="3600">
                <a:solidFill>
                  <a:srgbClr val="3F3F3F"/>
                </a:solidFill>
                <a:latin typeface="Tahoma"/>
                <a:ea typeface="Tahoma"/>
                <a:cs typeface="Tahoma"/>
                <a:sym typeface="Tahoma"/>
              </a:rPr>
              <a:t>Chỉ số </a:t>
            </a:r>
            <a:r>
              <a:rPr b="1" lang="en-US" sz="3600">
                <a:solidFill>
                  <a:srgbClr val="FF6600"/>
                </a:solidFill>
                <a:latin typeface="Tahoma"/>
                <a:ea typeface="Tahoma"/>
                <a:cs typeface="Tahoma"/>
                <a:sym typeface="Tahoma"/>
              </a:rPr>
              <a:t>SỨ MỆNH</a:t>
            </a:r>
            <a:endParaRPr/>
          </a:p>
        </p:txBody>
      </p:sp>
      <p:sp>
        <p:nvSpPr>
          <p:cNvPr id="294" name="Google Shape;294;p8"/>
          <p:cNvSpPr/>
          <p:nvPr/>
        </p:nvSpPr>
        <p:spPr>
          <a:xfrm>
            <a:off x="5600700" y="0"/>
            <a:ext cx="2129170" cy="879676"/>
          </a:xfrm>
          <a:prstGeom prst="rect">
            <a:avLst/>
          </a:prstGeom>
          <a:solidFill>
            <a:srgbClr val="FF6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95" name="Google Shape;295;p8"/>
          <p:cNvPicPr preferRelativeResize="0"/>
          <p:nvPr/>
        </p:nvPicPr>
        <p:blipFill rotWithShape="1">
          <a:blip r:embed="rId3">
            <a:alphaModFix/>
          </a:blip>
          <a:srcRect b="0" l="0" r="0" t="0"/>
          <a:stretch/>
        </p:blipFill>
        <p:spPr>
          <a:xfrm>
            <a:off x="5120048" y="-113867"/>
            <a:ext cx="1022263" cy="1117102"/>
          </a:xfrm>
          <a:prstGeom prst="rect">
            <a:avLst/>
          </a:prstGeom>
          <a:noFill/>
          <a:ln>
            <a:noFill/>
          </a:ln>
          <a:effectLst>
            <a:outerShdw blurRad="50800" rotWithShape="0" algn="tr" dir="8100000" dist="38100">
              <a:srgbClr val="000000">
                <a:alpha val="40000"/>
              </a:srgbClr>
            </a:outerShdw>
          </a:effectLst>
        </p:spPr>
      </p:pic>
      <p:sp>
        <p:nvSpPr>
          <p:cNvPr id="296" name="Google Shape;296;p8"/>
          <p:cNvSpPr/>
          <p:nvPr/>
        </p:nvSpPr>
        <p:spPr>
          <a:xfrm>
            <a:off x="424070" y="7483720"/>
            <a:ext cx="3127513" cy="1640406"/>
          </a:xfrm>
          <a:prstGeom prst="rect">
            <a:avLst/>
          </a:prstGeom>
          <a:solidFill>
            <a:schemeClr val="lt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picture containing text&#10;&#10;Description automatically generated" id="297" name="Google Shape;297;p8"/>
          <p:cNvPicPr preferRelativeResize="0"/>
          <p:nvPr/>
        </p:nvPicPr>
        <p:blipFill rotWithShape="1">
          <a:blip r:embed="rId4">
            <a:alphaModFix/>
          </a:blip>
          <a:srcRect b="0" l="0" r="0" t="0"/>
          <a:stretch/>
        </p:blipFill>
        <p:spPr>
          <a:xfrm>
            <a:off x="510059" y="2577628"/>
            <a:ext cx="2739964" cy="6834183"/>
          </a:xfrm>
          <a:prstGeom prst="rect">
            <a:avLst/>
          </a:prstGeom>
          <a:noFill/>
          <a:ln>
            <a:noFill/>
          </a:ln>
        </p:spPr>
      </p:pic>
      <p:sp>
        <p:nvSpPr>
          <p:cNvPr id="298" name="Google Shape;298;p8"/>
          <p:cNvSpPr/>
          <p:nvPr/>
        </p:nvSpPr>
        <p:spPr>
          <a:xfrm>
            <a:off x="5280660" y="271833"/>
            <a:ext cx="64008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9" name="Google Shape;299;p8"/>
          <p:cNvSpPr txBox="1"/>
          <p:nvPr/>
        </p:nvSpPr>
        <p:spPr>
          <a:xfrm>
            <a:off x="5240345" y="323753"/>
            <a:ext cx="640080" cy="4572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FF6600"/>
              </a:buClr>
              <a:buSzPts val="2400"/>
              <a:buFont typeface="Tahoma"/>
              <a:buNone/>
            </a:pPr>
            <a:r>
              <a:rPr b="1" i="0" lang="en-US" sz="2400" u="none" cap="none" strike="noStrike">
                <a:solidFill>
                  <a:srgbClr val="FF6600"/>
                </a:solidFill>
                <a:latin typeface="Tahoma"/>
                <a:ea typeface="Tahoma"/>
                <a:cs typeface="Tahoma"/>
                <a:sym typeface="Tahoma"/>
              </a:rPr>
              <a:t>{{dp_num}}</a:t>
            </a:r>
            <a:endParaRPr/>
          </a:p>
        </p:txBody>
      </p:sp>
      <p:sp>
        <p:nvSpPr>
          <p:cNvPr id="300" name="Google Shape;300;p8"/>
          <p:cNvSpPr/>
          <p:nvPr/>
        </p:nvSpPr>
        <p:spPr>
          <a:xfrm>
            <a:off x="3743325" y="2577628"/>
            <a:ext cx="3309466" cy="7337897"/>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0" i="0" lang="en-US" sz="1200" u="none" cap="none" strike="noStrike">
                <a:solidFill>
                  <a:srgbClr val="262626"/>
                </a:solidFill>
                <a:latin typeface="Tahoma"/>
                <a:ea typeface="Tahoma"/>
                <a:cs typeface="Tahoma"/>
                <a:sym typeface="Tahoma"/>
              </a:rPr>
              <a:t>{{destiny_meaning}}</a:t>
            </a:r>
            <a:endParaRPr/>
          </a:p>
          <a:p>
            <a:pPr indent="0" lvl="0" marL="0" marR="0" rtl="0" algn="just">
              <a:lnSpc>
                <a:spcPct val="150000"/>
              </a:lnSpc>
              <a:spcBef>
                <a:spcPts val="0"/>
              </a:spcBef>
              <a:spcAft>
                <a:spcPts val="0"/>
              </a:spcAft>
              <a:buNone/>
            </a:pPr>
            <a:r>
              <a:t/>
            </a:r>
            <a:endParaRPr b="0" i="0" sz="1200" u="none" cap="none" strike="noStrike">
              <a:solidFill>
                <a:srgbClr val="262626"/>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9"/>
          <p:cNvSpPr txBox="1"/>
          <p:nvPr>
            <p:ph idx="1" type="body"/>
          </p:nvPr>
        </p:nvSpPr>
        <p:spPr>
          <a:xfrm>
            <a:off x="478219" y="1232955"/>
            <a:ext cx="6606411" cy="2030626"/>
          </a:xfrm>
          <a:prstGeom prst="rect">
            <a:avLst/>
          </a:prstGeom>
          <a:solidFill>
            <a:srgbClr val="FBE4D4"/>
          </a:solid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rgbClr val="262626"/>
              </a:buClr>
              <a:buSzPts val="1100"/>
              <a:buNone/>
            </a:pPr>
            <a:r>
              <a:rPr lang="en-US" sz="1100">
                <a:solidFill>
                  <a:srgbClr val="262626"/>
                </a:solidFill>
                <a:latin typeface="Tahoma"/>
                <a:ea typeface="Tahoma"/>
                <a:cs typeface="Tahoma"/>
                <a:sym typeface="Tahoma"/>
              </a:rPr>
              <a:t>Chỉ số Thành Tựu là một chỉ số rất quan trọng trong bản đồ Thần số học của bạn vì nó tiết lộ tiềm năng của bạn trong tương lai và mục đích cuối cùng của cuộc đời bạn. Nó cho biết sứ mệnh của bạn sẽ đưa bạn đến đâu và bạn có thể trông đợi điều gì trong nửa sau cuộc đời. Đây là chỉ số bạn cần để tâm khi đặt mục tiêu hay đưa ra quyết định trong dài hạn.</a:t>
            </a:r>
            <a:br>
              <a:rPr lang="en-US" sz="1100">
                <a:solidFill>
                  <a:srgbClr val="262626"/>
                </a:solidFill>
                <a:latin typeface="Tahoma"/>
                <a:ea typeface="Tahoma"/>
                <a:cs typeface="Tahoma"/>
                <a:sym typeface="Tahoma"/>
              </a:rPr>
            </a:br>
            <a:r>
              <a:rPr lang="en-US" sz="1100">
                <a:solidFill>
                  <a:srgbClr val="262626"/>
                </a:solidFill>
                <a:latin typeface="Tahoma"/>
                <a:ea typeface="Tahoma"/>
                <a:cs typeface="Tahoma"/>
                <a:sym typeface="Tahoma"/>
              </a:rPr>
              <a:t>Chỉ số này thường khởi động từ 35 đến 45 và hoàn toàn hoạt động ở tuổi 50. Đây là một dạng năng lượng tích lũy, cứ mỗi năm đi qua, ảnh hưởng của chỉ số này lại càng mạnh lên và rõ rệt hơn. Đến tuổi 50 thì bạn sẽ cảm nhận được tác động của nó lên cuộc sống của mình.</a:t>
            </a:r>
            <a:endParaRPr/>
          </a:p>
        </p:txBody>
      </p:sp>
      <p:sp>
        <p:nvSpPr>
          <p:cNvPr id="307" name="Google Shape;307;p9"/>
          <p:cNvSpPr txBox="1"/>
          <p:nvPr>
            <p:ph type="title"/>
          </p:nvPr>
        </p:nvSpPr>
        <p:spPr>
          <a:xfrm>
            <a:off x="322478" y="394650"/>
            <a:ext cx="4617047" cy="44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262626"/>
              </a:buClr>
              <a:buSzPts val="3600"/>
              <a:buFont typeface="Tahoma"/>
              <a:buNone/>
            </a:pPr>
            <a:r>
              <a:rPr lang="en-US" sz="3600">
                <a:solidFill>
                  <a:srgbClr val="262626"/>
                </a:solidFill>
                <a:latin typeface="Tahoma"/>
                <a:ea typeface="Tahoma"/>
                <a:cs typeface="Tahoma"/>
                <a:sym typeface="Tahoma"/>
              </a:rPr>
              <a:t>Chỉ số </a:t>
            </a:r>
            <a:r>
              <a:rPr b="1" lang="en-US" sz="3600">
                <a:solidFill>
                  <a:srgbClr val="FF6600"/>
                </a:solidFill>
                <a:latin typeface="Tahoma"/>
                <a:ea typeface="Tahoma"/>
                <a:cs typeface="Tahoma"/>
                <a:sym typeface="Tahoma"/>
              </a:rPr>
              <a:t>THÀNH TỰU</a:t>
            </a:r>
            <a:endParaRPr/>
          </a:p>
        </p:txBody>
      </p:sp>
      <p:sp>
        <p:nvSpPr>
          <p:cNvPr id="308" name="Google Shape;308;p9"/>
          <p:cNvSpPr txBox="1"/>
          <p:nvPr/>
        </p:nvSpPr>
        <p:spPr>
          <a:xfrm>
            <a:off x="6812280" y="10191324"/>
            <a:ext cx="76581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rgbClr val="F2F2F2"/>
                </a:solidFill>
                <a:latin typeface="Tahoma"/>
                <a:ea typeface="Tahoma"/>
                <a:cs typeface="Tahoma"/>
                <a:sym typeface="Tahoma"/>
              </a:rPr>
              <a:t>9</a:t>
            </a:r>
            <a:endParaRPr/>
          </a:p>
        </p:txBody>
      </p:sp>
      <p:pic>
        <p:nvPicPr>
          <p:cNvPr id="309" name="Google Shape;309;p9"/>
          <p:cNvPicPr preferRelativeResize="0"/>
          <p:nvPr/>
        </p:nvPicPr>
        <p:blipFill rotWithShape="1">
          <a:blip r:embed="rId3">
            <a:alphaModFix/>
          </a:blip>
          <a:srcRect b="20090" l="0" r="0" t="24234"/>
          <a:stretch/>
        </p:blipFill>
        <p:spPr>
          <a:xfrm>
            <a:off x="0" y="3756242"/>
            <a:ext cx="7562850" cy="2452629"/>
          </a:xfrm>
          <a:prstGeom prst="rect">
            <a:avLst/>
          </a:prstGeom>
          <a:noFill/>
          <a:ln>
            <a:noFill/>
          </a:ln>
        </p:spPr>
      </p:pic>
      <p:sp>
        <p:nvSpPr>
          <p:cNvPr id="310" name="Google Shape;310;p9"/>
          <p:cNvSpPr/>
          <p:nvPr/>
        </p:nvSpPr>
        <p:spPr>
          <a:xfrm>
            <a:off x="5611578" y="0"/>
            <a:ext cx="2384105" cy="879676"/>
          </a:xfrm>
          <a:prstGeom prst="rect">
            <a:avLst/>
          </a:prstGeom>
          <a:solidFill>
            <a:srgbClr val="FF6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262626"/>
              </a:solidFill>
              <a:latin typeface="Calibri"/>
              <a:ea typeface="Calibri"/>
              <a:cs typeface="Calibri"/>
              <a:sym typeface="Calibri"/>
            </a:endParaRPr>
          </a:p>
        </p:txBody>
      </p:sp>
      <p:pic>
        <p:nvPicPr>
          <p:cNvPr id="311" name="Google Shape;311;p9"/>
          <p:cNvPicPr preferRelativeResize="0"/>
          <p:nvPr/>
        </p:nvPicPr>
        <p:blipFill rotWithShape="1">
          <a:blip r:embed="rId4">
            <a:alphaModFix/>
          </a:blip>
          <a:srcRect b="0" l="0" r="0" t="0"/>
          <a:stretch/>
        </p:blipFill>
        <p:spPr>
          <a:xfrm>
            <a:off x="5110213" y="-102959"/>
            <a:ext cx="1022263" cy="1117102"/>
          </a:xfrm>
          <a:prstGeom prst="rect">
            <a:avLst/>
          </a:prstGeom>
          <a:noFill/>
          <a:ln>
            <a:noFill/>
          </a:ln>
          <a:effectLst>
            <a:outerShdw blurRad="50800" rotWithShape="0" algn="tr" dir="8100000" dist="38100">
              <a:srgbClr val="000000">
                <a:alpha val="40000"/>
              </a:srgbClr>
            </a:outerShdw>
          </a:effectLst>
        </p:spPr>
      </p:pic>
      <p:sp>
        <p:nvSpPr>
          <p:cNvPr id="312" name="Google Shape;312;p9"/>
          <p:cNvSpPr txBox="1"/>
          <p:nvPr/>
        </p:nvSpPr>
        <p:spPr>
          <a:xfrm>
            <a:off x="6202269" y="451071"/>
            <a:ext cx="469752" cy="4464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3000"/>
              <a:buFont typeface="Calibri"/>
              <a:buNone/>
            </a:pPr>
            <a:r>
              <a:t/>
            </a:r>
            <a:endParaRPr b="1" i="0" sz="3000" u="none" cap="none" strike="noStrike">
              <a:solidFill>
                <a:srgbClr val="262626"/>
              </a:solidFill>
              <a:latin typeface="Tahoma"/>
              <a:ea typeface="Tahoma"/>
              <a:cs typeface="Tahoma"/>
              <a:sym typeface="Tahoma"/>
            </a:endParaRPr>
          </a:p>
        </p:txBody>
      </p:sp>
      <p:sp>
        <p:nvSpPr>
          <p:cNvPr id="313" name="Google Shape;313;p9"/>
          <p:cNvSpPr txBox="1"/>
          <p:nvPr/>
        </p:nvSpPr>
        <p:spPr>
          <a:xfrm>
            <a:off x="5240345" y="323753"/>
            <a:ext cx="640080" cy="4572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FF6600"/>
              </a:buClr>
              <a:buSzPts val="2400"/>
              <a:buFont typeface="Tahoma"/>
              <a:buNone/>
            </a:pPr>
            <a:r>
              <a:rPr b="1" i="0" lang="en-US" sz="2400" u="none" cap="none" strike="noStrike">
                <a:solidFill>
                  <a:srgbClr val="FF6600"/>
                </a:solidFill>
                <a:latin typeface="Tahoma"/>
                <a:ea typeface="Tahoma"/>
                <a:cs typeface="Tahoma"/>
                <a:sym typeface="Tahoma"/>
              </a:rPr>
              <a:t>{{pw_num}}</a:t>
            </a:r>
            <a:endParaRPr/>
          </a:p>
        </p:txBody>
      </p:sp>
      <p:sp>
        <p:nvSpPr>
          <p:cNvPr id="314" name="Google Shape;314;p9"/>
          <p:cNvSpPr/>
          <p:nvPr/>
        </p:nvSpPr>
        <p:spPr>
          <a:xfrm>
            <a:off x="440119" y="6568752"/>
            <a:ext cx="6606411" cy="3362325"/>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0" i="0" lang="en-US" sz="1200" u="none" cap="none" strike="noStrike">
                <a:solidFill>
                  <a:srgbClr val="262626"/>
                </a:solidFill>
                <a:latin typeface="Tahoma"/>
                <a:ea typeface="Tahoma"/>
                <a:cs typeface="Tahoma"/>
                <a:sym typeface="Tahoma"/>
              </a:rPr>
              <a:t>{{power_meaning}}</a:t>
            </a:r>
            <a:endParaRPr/>
          </a:p>
          <a:p>
            <a:pPr indent="0" lvl="0" marL="0" marR="0" rtl="0" algn="just">
              <a:lnSpc>
                <a:spcPct val="150000"/>
              </a:lnSpc>
              <a:spcBef>
                <a:spcPts val="0"/>
              </a:spcBef>
              <a:spcAft>
                <a:spcPts val="0"/>
              </a:spcAft>
              <a:buNone/>
            </a:pPr>
            <a:r>
              <a:t/>
            </a:r>
            <a:endParaRPr b="0" i="0" sz="1200" u="none" cap="none" strike="noStrike">
              <a:solidFill>
                <a:srgbClr val="262626"/>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2021-07-12T11:38:07Z</dcterms:created>
  <dc:creator>Linh Vu</dc:creator>
</cp:coreProperties>
</file>